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6" r:id="rId1"/>
  </p:sldMasterIdLst>
  <p:notesMasterIdLst>
    <p:notesMasterId r:id="rId97"/>
  </p:notesMasterIdLst>
  <p:handoutMasterIdLst>
    <p:handoutMasterId r:id="rId98"/>
  </p:handoutMasterIdLst>
  <p:sldIdLst>
    <p:sldId id="348" r:id="rId2"/>
    <p:sldId id="10986" r:id="rId3"/>
    <p:sldId id="10982" r:id="rId4"/>
    <p:sldId id="10990" r:id="rId5"/>
    <p:sldId id="10955" r:id="rId6"/>
    <p:sldId id="10992" r:id="rId7"/>
    <p:sldId id="10991" r:id="rId8"/>
    <p:sldId id="10994" r:id="rId9"/>
    <p:sldId id="10995" r:id="rId10"/>
    <p:sldId id="10996" r:id="rId11"/>
    <p:sldId id="10997" r:id="rId12"/>
    <p:sldId id="10998" r:id="rId13"/>
    <p:sldId id="10999" r:id="rId14"/>
    <p:sldId id="11000" r:id="rId15"/>
    <p:sldId id="10989" r:id="rId16"/>
    <p:sldId id="11001" r:id="rId17"/>
    <p:sldId id="11003" r:id="rId18"/>
    <p:sldId id="11002" r:id="rId19"/>
    <p:sldId id="11004" r:id="rId20"/>
    <p:sldId id="401" r:id="rId21"/>
    <p:sldId id="343" r:id="rId22"/>
    <p:sldId id="402" r:id="rId23"/>
    <p:sldId id="10993" r:id="rId24"/>
    <p:sldId id="344" r:id="rId25"/>
    <p:sldId id="346" r:id="rId26"/>
    <p:sldId id="10957" r:id="rId27"/>
    <p:sldId id="10953" r:id="rId28"/>
    <p:sldId id="10954" r:id="rId29"/>
    <p:sldId id="392" r:id="rId30"/>
    <p:sldId id="347" r:id="rId31"/>
    <p:sldId id="10988" r:id="rId32"/>
    <p:sldId id="10956" r:id="rId33"/>
    <p:sldId id="10960" r:id="rId34"/>
    <p:sldId id="10964" r:id="rId35"/>
    <p:sldId id="10965" r:id="rId36"/>
    <p:sldId id="10966" r:id="rId37"/>
    <p:sldId id="10967" r:id="rId38"/>
    <p:sldId id="10970" r:id="rId39"/>
    <p:sldId id="10973" r:id="rId40"/>
    <p:sldId id="10976" r:id="rId41"/>
    <p:sldId id="10979" r:id="rId42"/>
    <p:sldId id="10980" r:id="rId43"/>
    <p:sldId id="10981" r:id="rId44"/>
    <p:sldId id="353" r:id="rId45"/>
    <p:sldId id="268" r:id="rId46"/>
    <p:sldId id="10983" r:id="rId47"/>
    <p:sldId id="10987" r:id="rId48"/>
    <p:sldId id="10984" r:id="rId49"/>
    <p:sldId id="393" r:id="rId50"/>
    <p:sldId id="394" r:id="rId51"/>
    <p:sldId id="395" r:id="rId52"/>
    <p:sldId id="396" r:id="rId53"/>
    <p:sldId id="397" r:id="rId54"/>
    <p:sldId id="398" r:id="rId55"/>
    <p:sldId id="399" r:id="rId56"/>
    <p:sldId id="400" r:id="rId57"/>
    <p:sldId id="387" r:id="rId58"/>
    <p:sldId id="10943" r:id="rId59"/>
    <p:sldId id="10944" r:id="rId60"/>
    <p:sldId id="10945" r:id="rId61"/>
    <p:sldId id="10946" r:id="rId62"/>
    <p:sldId id="10947" r:id="rId63"/>
    <p:sldId id="10948" r:id="rId64"/>
    <p:sldId id="10949" r:id="rId65"/>
    <p:sldId id="10950" r:id="rId66"/>
    <p:sldId id="313" r:id="rId67"/>
    <p:sldId id="355" r:id="rId68"/>
    <p:sldId id="368" r:id="rId69"/>
    <p:sldId id="356" r:id="rId70"/>
    <p:sldId id="358" r:id="rId71"/>
    <p:sldId id="359" r:id="rId72"/>
    <p:sldId id="350" r:id="rId73"/>
    <p:sldId id="369" r:id="rId74"/>
    <p:sldId id="379" r:id="rId75"/>
    <p:sldId id="372" r:id="rId76"/>
    <p:sldId id="384" r:id="rId77"/>
    <p:sldId id="385" r:id="rId78"/>
    <p:sldId id="370" r:id="rId79"/>
    <p:sldId id="376" r:id="rId80"/>
    <p:sldId id="377" r:id="rId81"/>
    <p:sldId id="374" r:id="rId82"/>
    <p:sldId id="375" r:id="rId83"/>
    <p:sldId id="378" r:id="rId84"/>
    <p:sldId id="381" r:id="rId85"/>
    <p:sldId id="380" r:id="rId86"/>
    <p:sldId id="382" r:id="rId87"/>
    <p:sldId id="389" r:id="rId88"/>
    <p:sldId id="388" r:id="rId89"/>
    <p:sldId id="390" r:id="rId90"/>
    <p:sldId id="391" r:id="rId91"/>
    <p:sldId id="361" r:id="rId92"/>
    <p:sldId id="362" r:id="rId93"/>
    <p:sldId id="363" r:id="rId94"/>
    <p:sldId id="364" r:id="rId95"/>
    <p:sldId id="357" r:id="rId96"/>
  </p:sldIdLst>
  <p:sldSz cx="12188825" cy="6858000"/>
  <p:notesSz cx="6858000" cy="9144000"/>
  <p:custDataLst>
    <p:tags r:id="rId9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Jim Kim" initials="JK" lastIdx="1" clrIdx="6">
    <p:extLst>
      <p:ext uri="{19B8F6BF-5375-455C-9EA6-DF929625EA0E}">
        <p15:presenceInfo xmlns:p15="http://schemas.microsoft.com/office/powerpoint/2012/main" userId="S::jimkim@adobe.com::8de73777-a8be-42df-9b2d-3ab667983e69" providerId="AD"/>
      </p:ext>
    </p:extLst>
  </p:cmAuthor>
  <p:cmAuthor id="1" name="Suzanne Wagner" initials="SW" lastIdx="21" clrIdx="0">
    <p:extLst>
      <p:ext uri="{19B8F6BF-5375-455C-9EA6-DF929625EA0E}">
        <p15:presenceInfo xmlns:p15="http://schemas.microsoft.com/office/powerpoint/2012/main" userId="S::sbriesen@adobe.com::65a23694-ef06-460b-9185-53030e0be94f" providerId="AD"/>
      </p:ext>
    </p:extLst>
  </p:cmAuthor>
  <p:cmAuthor id="8" name="Tina Randhawa" initials="TR" lastIdx="16" clrIdx="7">
    <p:extLst>
      <p:ext uri="{19B8F6BF-5375-455C-9EA6-DF929625EA0E}">
        <p15:presenceInfo xmlns:p15="http://schemas.microsoft.com/office/powerpoint/2012/main" userId="S::trandhaw@adobe.com::7933ed2d-794b-4417-86e4-587c9f4f2090" providerId="AD"/>
      </p:ext>
    </p:extLst>
  </p:cmAuthor>
  <p:cmAuthor id="2" name="Maninder Sawhney" initials="MS" lastIdx="43" clrIdx="1">
    <p:extLst>
      <p:ext uri="{19B8F6BF-5375-455C-9EA6-DF929625EA0E}">
        <p15:presenceInfo xmlns:p15="http://schemas.microsoft.com/office/powerpoint/2012/main" userId="S::masawhne@adobe.com::3d953bea-068e-42bc-a24e-b59fe44fcf2c" providerId="AD"/>
      </p:ext>
    </p:extLst>
  </p:cmAuthor>
  <p:cmAuthor id="9" name="Matt Wegner" initials="MW" lastIdx="9" clrIdx="8">
    <p:extLst>
      <p:ext uri="{19B8F6BF-5375-455C-9EA6-DF929625EA0E}">
        <p15:presenceInfo xmlns:p15="http://schemas.microsoft.com/office/powerpoint/2012/main" userId="S::mwegner@adobe.com::114e7f27-4bc9-4569-88f5-11e9439454cf" providerId="AD"/>
      </p:ext>
    </p:extLst>
  </p:cmAuthor>
  <p:cmAuthor id="3" name="Nathan Petersen" initials="NP" lastIdx="13" clrIdx="2">
    <p:extLst>
      <p:ext uri="{19B8F6BF-5375-455C-9EA6-DF929625EA0E}">
        <p15:presenceInfo xmlns:p15="http://schemas.microsoft.com/office/powerpoint/2012/main" userId="S::npeterse@adobe.com::8ea4d82b-ba51-4238-be75-651abcd66dd1" providerId="AD"/>
      </p:ext>
    </p:extLst>
  </p:cmAuthor>
  <p:cmAuthor id="4" name="Mike Garcia" initials="MG" lastIdx="1" clrIdx="3">
    <p:extLst>
      <p:ext uri="{19B8F6BF-5375-455C-9EA6-DF929625EA0E}">
        <p15:presenceInfo xmlns:p15="http://schemas.microsoft.com/office/powerpoint/2012/main" userId="S::mikgarci@adobe.com::7b8fe8f8-493e-4bd3-8e31-1d199a52134c" providerId="AD"/>
      </p:ext>
    </p:extLst>
  </p:cmAuthor>
  <p:cmAuthor id="5" name="Dawn Murai" initials="DM" lastIdx="5" clrIdx="4">
    <p:extLst>
      <p:ext uri="{19B8F6BF-5375-455C-9EA6-DF929625EA0E}">
        <p15:presenceInfo xmlns:p15="http://schemas.microsoft.com/office/powerpoint/2012/main" userId="S::env54123@adobe.com::0f48a492-af49-4d0e-b6d1-6bcaf7177316" providerId="AD"/>
      </p:ext>
    </p:extLst>
  </p:cmAuthor>
  <p:cmAuthor id="6" name="David Ralston" initials="DR" lastIdx="3" clrIdx="5">
    <p:extLst>
      <p:ext uri="{19B8F6BF-5375-455C-9EA6-DF929625EA0E}">
        <p15:presenceInfo xmlns:p15="http://schemas.microsoft.com/office/powerpoint/2012/main" userId="S::dralston@adobe.com::a8ce52f7-ee01-4baf-9945-753841d9c2a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1000"/>
    <a:srgbClr val="CFCFCF"/>
    <a:srgbClr val="E6E6E6"/>
    <a:srgbClr val="C9C9C9"/>
    <a:srgbClr val="E0E0E0"/>
    <a:srgbClr val="C2C2C2"/>
    <a:srgbClr val="C8C1E8"/>
    <a:srgbClr val="C1D4E8"/>
    <a:srgbClr val="B8C3CF"/>
    <a:srgbClr val="D8E4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60" autoAdjust="0"/>
    <p:restoredTop sz="94694" autoAdjust="0"/>
  </p:normalViewPr>
  <p:slideViewPr>
    <p:cSldViewPr snapToGrid="0" snapToObjects="1">
      <p:cViewPr varScale="1">
        <p:scale>
          <a:sx n="115" d="100"/>
          <a:sy n="115" d="100"/>
        </p:scale>
        <p:origin x="216" y="32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179" d="100"/>
          <a:sy n="179" d="100"/>
        </p:scale>
        <p:origin x="-6240"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gs" Target="tags/tag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handoutMaster" Target="handoutMasters/handoutMaster1.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788653468221308"/>
          <c:y val="0.15492497198761809"/>
          <c:w val="0.54258674446787536"/>
          <c:h val="0.74751740657415788"/>
        </c:manualLayout>
      </c:layout>
      <c:doughnutChart>
        <c:varyColors val="1"/>
        <c:ser>
          <c:idx val="0"/>
          <c:order val="0"/>
          <c:tx>
            <c:strRef>
              <c:f>Sheet1!$B$1</c:f>
              <c:strCache>
                <c:ptCount val="1"/>
                <c:pt idx="0">
                  <c:v>Sales</c:v>
                </c:pt>
              </c:strCache>
            </c:strRef>
          </c:tx>
          <c:spPr>
            <a:ln>
              <a:noFill/>
            </a:ln>
          </c:spPr>
          <c:dPt>
            <c:idx val="0"/>
            <c:bubble3D val="0"/>
            <c:spPr>
              <a:solidFill>
                <a:schemeClr val="bg1">
                  <a:lumMod val="85000"/>
                </a:schemeClr>
              </a:solidFill>
              <a:ln w="19050">
                <a:noFill/>
              </a:ln>
              <a:effectLst/>
            </c:spPr>
            <c:extLst>
              <c:ext xmlns:c16="http://schemas.microsoft.com/office/drawing/2014/chart" uri="{C3380CC4-5D6E-409C-BE32-E72D297353CC}">
                <c16:uniqueId val="{00000001-5F1A-4CA0-A959-C7AAB0DADF79}"/>
              </c:ext>
            </c:extLst>
          </c:dPt>
          <c:dPt>
            <c:idx val="1"/>
            <c:bubble3D val="0"/>
            <c:spPr>
              <a:solidFill>
                <a:srgbClr val="3273DE"/>
              </a:solidFill>
              <a:ln w="19050">
                <a:noFill/>
              </a:ln>
              <a:effectLst/>
            </c:spPr>
            <c:extLst>
              <c:ext xmlns:c16="http://schemas.microsoft.com/office/drawing/2014/chart" uri="{C3380CC4-5D6E-409C-BE32-E72D297353CC}">
                <c16:uniqueId val="{00000003-5F1A-4CA0-A959-C7AAB0DADF79}"/>
              </c:ext>
            </c:extLst>
          </c:dPt>
          <c:dPt>
            <c:idx val="2"/>
            <c:bubble3D val="0"/>
            <c:spPr>
              <a:solidFill>
                <a:srgbClr val="E63888"/>
              </a:solidFill>
              <a:ln w="19050">
                <a:noFill/>
              </a:ln>
              <a:effectLst/>
            </c:spPr>
            <c:extLst>
              <c:ext xmlns:c16="http://schemas.microsoft.com/office/drawing/2014/chart" uri="{C3380CC4-5D6E-409C-BE32-E72D297353CC}">
                <c16:uniqueId val="{00000005-5F1A-4CA0-A959-C7AAB0DADF79}"/>
              </c:ext>
            </c:extLst>
          </c:dPt>
          <c:dPt>
            <c:idx val="3"/>
            <c:bubble3D val="0"/>
            <c:spPr>
              <a:solidFill>
                <a:srgbClr val="F68D2E"/>
              </a:solidFill>
              <a:ln w="19050">
                <a:noFill/>
              </a:ln>
              <a:effectLst/>
            </c:spPr>
            <c:extLst>
              <c:ext xmlns:c16="http://schemas.microsoft.com/office/drawing/2014/chart" uri="{C3380CC4-5D6E-409C-BE32-E72D297353CC}">
                <c16:uniqueId val="{00000007-5F1A-4CA0-A959-C7AAB0DADF79}"/>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820</c:v>
                </c:pt>
                <c:pt idx="1">
                  <c:v>320</c:v>
                </c:pt>
                <c:pt idx="2">
                  <c:v>140</c:v>
                </c:pt>
                <c:pt idx="3">
                  <c:v>120</c:v>
                </c:pt>
              </c:numCache>
            </c:numRef>
          </c:val>
          <c:extLst>
            <c:ext xmlns:c16="http://schemas.microsoft.com/office/drawing/2014/chart" uri="{C3380CC4-5D6E-409C-BE32-E72D297353CC}">
              <c16:uniqueId val="{00000008-5F1A-4CA0-A959-C7AAB0DADF79}"/>
            </c:ext>
          </c:extLst>
        </c:ser>
        <c:dLbls>
          <c:showLegendKey val="0"/>
          <c:showVal val="0"/>
          <c:showCatName val="0"/>
          <c:showSerName val="0"/>
          <c:showPercent val="0"/>
          <c:showBubbleSize val="0"/>
          <c:showLeaderLines val="0"/>
        </c:dLbls>
        <c:firstSliceAng val="0"/>
        <c:holeSize val="6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RO"/>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4261194696904116E-2"/>
          <c:y val="3.6049122510439485E-2"/>
          <c:w val="0.92110940548648534"/>
          <c:h val="0.74513721410981593"/>
        </c:manualLayout>
      </c:layout>
      <c:barChart>
        <c:barDir val="col"/>
        <c:grouping val="clustered"/>
        <c:varyColors val="0"/>
        <c:ser>
          <c:idx val="0"/>
          <c:order val="0"/>
          <c:tx>
            <c:strRef>
              <c:f>Sheet1!$B$1</c:f>
              <c:strCache>
                <c:ptCount val="1"/>
                <c:pt idx="0">
                  <c:v>Series 1</c:v>
                </c:pt>
              </c:strCache>
            </c:strRef>
          </c:tx>
          <c:spPr>
            <a:solidFill>
              <a:schemeClr val="bg2"/>
            </a:solidFill>
            <a:ln>
              <a:noFill/>
            </a:ln>
            <a:effectLst/>
          </c:spPr>
          <c:invertIfNegative val="0"/>
          <c:cat>
            <c:strRef>
              <c:f>Sheet1!$A$2:$A$5</c:f>
              <c:strCache>
                <c:ptCount val="4"/>
                <c:pt idx="0">
                  <c:v>Region 1</c:v>
                </c:pt>
                <c:pt idx="1">
                  <c:v>Region 2</c:v>
                </c:pt>
                <c:pt idx="2">
                  <c:v>Region 3</c:v>
                </c:pt>
                <c:pt idx="3">
                  <c:v>Region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ECC7-4179-B50D-BF33F43665AB}"/>
            </c:ext>
          </c:extLst>
        </c:ser>
        <c:ser>
          <c:idx val="1"/>
          <c:order val="1"/>
          <c:tx>
            <c:strRef>
              <c:f>Sheet1!$C$1</c:f>
              <c:strCache>
                <c:ptCount val="1"/>
                <c:pt idx="0">
                  <c:v>Series 2</c:v>
                </c:pt>
              </c:strCache>
            </c:strRef>
          </c:tx>
          <c:spPr>
            <a:solidFill>
              <a:schemeClr val="bg2">
                <a:lumMod val="50000"/>
              </a:schemeClr>
            </a:solidFill>
            <a:ln>
              <a:noFill/>
            </a:ln>
            <a:effectLst/>
          </c:spPr>
          <c:invertIfNegative val="0"/>
          <c:cat>
            <c:strRef>
              <c:f>Sheet1!$A$2:$A$5</c:f>
              <c:strCache>
                <c:ptCount val="4"/>
                <c:pt idx="0">
                  <c:v>Region 1</c:v>
                </c:pt>
                <c:pt idx="1">
                  <c:v>Region 2</c:v>
                </c:pt>
                <c:pt idx="2">
                  <c:v>Region 3</c:v>
                </c:pt>
                <c:pt idx="3">
                  <c:v>Region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ECC7-4179-B50D-BF33F43665AB}"/>
            </c:ext>
          </c:extLst>
        </c:ser>
        <c:ser>
          <c:idx val="2"/>
          <c:order val="2"/>
          <c:tx>
            <c:strRef>
              <c:f>Sheet1!$D$1</c:f>
              <c:strCache>
                <c:ptCount val="1"/>
                <c:pt idx="0">
                  <c:v>Series 3</c:v>
                </c:pt>
              </c:strCache>
            </c:strRef>
          </c:tx>
          <c:spPr>
            <a:solidFill>
              <a:schemeClr val="accent1"/>
            </a:solidFill>
            <a:ln>
              <a:noFill/>
            </a:ln>
            <a:effectLst/>
          </c:spPr>
          <c:invertIfNegative val="0"/>
          <c:cat>
            <c:strRef>
              <c:f>Sheet1!$A$2:$A$5</c:f>
              <c:strCache>
                <c:ptCount val="4"/>
                <c:pt idx="0">
                  <c:v>Region 1</c:v>
                </c:pt>
                <c:pt idx="1">
                  <c:v>Region 2</c:v>
                </c:pt>
                <c:pt idx="2">
                  <c:v>Region 3</c:v>
                </c:pt>
                <c:pt idx="3">
                  <c:v>Region 4</c:v>
                </c:pt>
              </c:strCache>
            </c:strRef>
          </c:cat>
          <c:val>
            <c:numRef>
              <c:f>Sheet1!$D$2:$D$5</c:f>
              <c:numCache>
                <c:formatCode>General</c:formatCode>
                <c:ptCount val="4"/>
                <c:pt idx="0">
                  <c:v>2</c:v>
                </c:pt>
                <c:pt idx="1">
                  <c:v>2</c:v>
                </c:pt>
                <c:pt idx="2">
                  <c:v>3</c:v>
                </c:pt>
                <c:pt idx="3">
                  <c:v>4.9000000000000004</c:v>
                </c:pt>
              </c:numCache>
            </c:numRef>
          </c:val>
          <c:extLst>
            <c:ext xmlns:c16="http://schemas.microsoft.com/office/drawing/2014/chart" uri="{C3380CC4-5D6E-409C-BE32-E72D297353CC}">
              <c16:uniqueId val="{00000002-ECC7-4179-B50D-BF33F43665AB}"/>
            </c:ext>
          </c:extLst>
        </c:ser>
        <c:dLbls>
          <c:showLegendKey val="0"/>
          <c:showVal val="0"/>
          <c:showCatName val="0"/>
          <c:showSerName val="0"/>
          <c:showPercent val="0"/>
          <c:showBubbleSize val="0"/>
        </c:dLbls>
        <c:gapWidth val="219"/>
        <c:overlap val="-27"/>
        <c:axId val="417524184"/>
        <c:axId val="417528776"/>
      </c:barChart>
      <c:catAx>
        <c:axId val="4175241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RO"/>
          </a:p>
        </c:txPr>
        <c:crossAx val="417528776"/>
        <c:crosses val="autoZero"/>
        <c:auto val="1"/>
        <c:lblAlgn val="ctr"/>
        <c:lblOffset val="100"/>
        <c:noMultiLvlLbl val="0"/>
      </c:catAx>
      <c:valAx>
        <c:axId val="417528776"/>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RO"/>
          </a:p>
        </c:txPr>
        <c:crossAx val="417524184"/>
        <c:crosses val="autoZero"/>
        <c:crossBetween val="between"/>
        <c:majorUnit val="1"/>
        <c:min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RO"/>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RO"/>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788653468221308"/>
          <c:y val="0.15492497198761809"/>
          <c:w val="0.54258674446787536"/>
          <c:h val="0.74751740657415788"/>
        </c:manualLayout>
      </c:layout>
      <c:doughnutChart>
        <c:varyColors val="1"/>
        <c:ser>
          <c:idx val="0"/>
          <c:order val="0"/>
          <c:tx>
            <c:strRef>
              <c:f>Sheet1!$B$1</c:f>
              <c:strCache>
                <c:ptCount val="1"/>
                <c:pt idx="0">
                  <c:v>Sales</c:v>
                </c:pt>
              </c:strCache>
            </c:strRef>
          </c:tx>
          <c:spPr>
            <a:ln>
              <a:noFill/>
            </a:ln>
          </c:spPr>
          <c:dPt>
            <c:idx val="0"/>
            <c:bubble3D val="0"/>
            <c:spPr>
              <a:solidFill>
                <a:schemeClr val="bg1">
                  <a:lumMod val="85000"/>
                </a:schemeClr>
              </a:solidFill>
              <a:ln w="19050">
                <a:noFill/>
              </a:ln>
              <a:effectLst/>
            </c:spPr>
            <c:extLst>
              <c:ext xmlns:c16="http://schemas.microsoft.com/office/drawing/2014/chart" uri="{C3380CC4-5D6E-409C-BE32-E72D297353CC}">
                <c16:uniqueId val="{00000001-1A11-45EA-A2E3-07E4F2BD4180}"/>
              </c:ext>
            </c:extLst>
          </c:dPt>
          <c:dPt>
            <c:idx val="1"/>
            <c:bubble3D val="0"/>
            <c:spPr>
              <a:solidFill>
                <a:schemeClr val="accent2"/>
              </a:solidFill>
              <a:ln w="19050">
                <a:noFill/>
              </a:ln>
              <a:effectLst/>
            </c:spPr>
            <c:extLst>
              <c:ext xmlns:c16="http://schemas.microsoft.com/office/drawing/2014/chart" uri="{C3380CC4-5D6E-409C-BE32-E72D297353CC}">
                <c16:uniqueId val="{00000003-1A11-45EA-A2E3-07E4F2BD4180}"/>
              </c:ext>
            </c:extLst>
          </c:dPt>
          <c:dPt>
            <c:idx val="2"/>
            <c:bubble3D val="0"/>
            <c:spPr>
              <a:solidFill>
                <a:schemeClr val="accent3"/>
              </a:solidFill>
              <a:ln w="19050">
                <a:noFill/>
              </a:ln>
              <a:effectLst/>
            </c:spPr>
            <c:extLst>
              <c:ext xmlns:c16="http://schemas.microsoft.com/office/drawing/2014/chart" uri="{C3380CC4-5D6E-409C-BE32-E72D297353CC}">
                <c16:uniqueId val="{00000005-1A11-45EA-A2E3-07E4F2BD4180}"/>
              </c:ext>
            </c:extLst>
          </c:dPt>
          <c:dPt>
            <c:idx val="3"/>
            <c:bubble3D val="0"/>
            <c:spPr>
              <a:solidFill>
                <a:schemeClr val="accent4"/>
              </a:solidFill>
              <a:ln w="19050">
                <a:noFill/>
              </a:ln>
              <a:effectLst/>
            </c:spPr>
            <c:extLst>
              <c:ext xmlns:c16="http://schemas.microsoft.com/office/drawing/2014/chart" uri="{C3380CC4-5D6E-409C-BE32-E72D297353CC}">
                <c16:uniqueId val="{00000007-1A11-45EA-A2E3-07E4F2BD4180}"/>
              </c:ext>
            </c:extLst>
          </c:dPt>
          <c:dLbls>
            <c:dLbl>
              <c:idx val="0"/>
              <c:layout>
                <c:manualLayout>
                  <c:x val="0.1526806826148944"/>
                  <c:y val="-1.2748300122087618E-2"/>
                </c:manualLayout>
              </c:layout>
              <c:numFmt formatCode="&quot;$&quot;#,##0" sourceLinked="0"/>
              <c:spPr>
                <a:noFill/>
                <a:ln>
                  <a:noFill/>
                </a:ln>
                <a:effectLst/>
              </c:spPr>
              <c:txPr>
                <a:bodyPr rot="0" spcFirstLastPara="1" vertOverflow="ellipsis" vert="horz" wrap="square" lIns="38100" tIns="19050" rIns="38100" bIns="19050" anchor="ctr" anchorCtr="1">
                  <a:noAutofit/>
                </a:bodyPr>
                <a:lstStyle/>
                <a:p>
                  <a:pPr>
                    <a:defRPr sz="1600" b="0" i="0" u="none" strike="noStrike" kern="1200" baseline="0">
                      <a:solidFill>
                        <a:schemeClr val="tx1"/>
                      </a:solidFill>
                      <a:latin typeface="+mn-lt"/>
                      <a:ea typeface="+mn-ea"/>
                      <a:cs typeface="+mn-cs"/>
                    </a:defRPr>
                  </a:pPr>
                  <a:endParaRPr lang="en-RO"/>
                </a:p>
              </c:txPr>
              <c:showLegendKey val="0"/>
              <c:showVal val="1"/>
              <c:showCatName val="1"/>
              <c:showSerName val="0"/>
              <c:showPercent val="0"/>
              <c:showBubbleSize val="0"/>
              <c:separator>
</c:separator>
              <c:extLst>
                <c:ext xmlns:c15="http://schemas.microsoft.com/office/drawing/2012/chart" uri="{CE6537A1-D6FC-4f65-9D91-7224C49458BB}">
                  <c15:layout>
                    <c:manualLayout>
                      <c:w val="0.10634440878494993"/>
                      <c:h val="0.14045439659509967"/>
                    </c:manualLayout>
                  </c15:layout>
                </c:ext>
                <c:ext xmlns:c16="http://schemas.microsoft.com/office/drawing/2014/chart" uri="{C3380CC4-5D6E-409C-BE32-E72D297353CC}">
                  <c16:uniqueId val="{00000001-1A11-45EA-A2E3-07E4F2BD4180}"/>
                </c:ext>
              </c:extLst>
            </c:dLbl>
            <c:dLbl>
              <c:idx val="1"/>
              <c:layout>
                <c:manualLayout>
                  <c:x val="-0.14342730791096142"/>
                  <c:y val="8.6051025824091021E-2"/>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3-1A11-45EA-A2E3-07E4F2BD4180}"/>
                </c:ext>
              </c:extLst>
            </c:dLbl>
            <c:dLbl>
              <c:idx val="2"/>
              <c:layout>
                <c:manualLayout>
                  <c:x val="-0.11335384012317917"/>
                  <c:y val="-0.13704422631244129"/>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5-1A11-45EA-A2E3-07E4F2BD4180}"/>
                </c:ext>
              </c:extLst>
            </c:dLbl>
            <c:dLbl>
              <c:idx val="3"/>
              <c:layout>
                <c:manualLayout>
                  <c:x val="-4.6266873519665012E-2"/>
                  <c:y val="-0.1880374268007915"/>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7-1A11-45EA-A2E3-07E4F2BD4180}"/>
                </c:ext>
              </c:extLst>
            </c:dLbl>
            <c:numFmt formatCode="&quot;$&quot;#,##0" sourceLinked="0"/>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solidFill>
                    <a:latin typeface="+mn-lt"/>
                    <a:ea typeface="+mn-ea"/>
                    <a:cs typeface="+mn-cs"/>
                  </a:defRPr>
                </a:pPr>
                <a:endParaRPr lang="en-RO"/>
              </a:p>
            </c:txPr>
            <c:showLegendKey val="0"/>
            <c:showVal val="1"/>
            <c:showCatName val="1"/>
            <c:showSerName val="0"/>
            <c:showPercent val="0"/>
            <c:showBubbleSize val="0"/>
            <c:separator>
</c:separator>
            <c:showLeaderLines val="0"/>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820</c:v>
                </c:pt>
                <c:pt idx="1">
                  <c:v>320</c:v>
                </c:pt>
                <c:pt idx="2">
                  <c:v>140</c:v>
                </c:pt>
                <c:pt idx="3">
                  <c:v>120</c:v>
                </c:pt>
              </c:numCache>
            </c:numRef>
          </c:val>
          <c:extLst>
            <c:ext xmlns:c16="http://schemas.microsoft.com/office/drawing/2014/chart" uri="{C3380CC4-5D6E-409C-BE32-E72D297353CC}">
              <c16:uniqueId val="{00000008-1A11-45EA-A2E3-07E4F2BD4180}"/>
            </c:ext>
          </c:extLst>
        </c:ser>
        <c:dLbls>
          <c:showLegendKey val="0"/>
          <c:showVal val="0"/>
          <c:showCatName val="0"/>
          <c:showSerName val="0"/>
          <c:showPercent val="0"/>
          <c:showBubbleSize val="0"/>
          <c:showLeaderLines val="0"/>
        </c:dLbls>
        <c:firstSliceAng val="0"/>
        <c:holeSize val="6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RO"/>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D2EE567-80D6-42C6-844A-F0F6714FC972}" type="datetimeFigureOut">
              <a:rPr lang="en-US" smtClean="0"/>
              <a:pPr/>
              <a:t>11/17/21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33C794B-268C-4A67-8C2B-68C4E4A2A782}" type="slidenum">
              <a:rPr lang="en-US" smtClean="0"/>
              <a:pPr/>
              <a:t>‹#›</a:t>
            </a:fld>
            <a:endParaRPr lang="en-US"/>
          </a:p>
        </p:txBody>
      </p:sp>
    </p:spTree>
    <p:extLst>
      <p:ext uri="{BB962C8B-B14F-4D97-AF65-F5344CB8AC3E}">
        <p14:creationId xmlns:p14="http://schemas.microsoft.com/office/powerpoint/2010/main" val="15120990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A3B128-E09D-491C-B840-DB8C264A8EFA}" type="datetimeFigureOut">
              <a:rPr lang="en-US" smtClean="0"/>
              <a:pPr/>
              <a:t>11/17/21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F2277D-4E65-471B-8FDC-312617F5EA89}" type="slidenum">
              <a:rPr lang="en-US" smtClean="0"/>
              <a:pPr/>
              <a:t>‹#›</a:t>
            </a:fld>
            <a:endParaRPr lang="en-US"/>
          </a:p>
        </p:txBody>
      </p:sp>
    </p:spTree>
    <p:extLst>
      <p:ext uri="{BB962C8B-B14F-4D97-AF65-F5344CB8AC3E}">
        <p14:creationId xmlns:p14="http://schemas.microsoft.com/office/powerpoint/2010/main" val="1182236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new 2020 rebrand is all about open and airy designs that focus on whitespace</a:t>
            </a:r>
          </a:p>
        </p:txBody>
      </p:sp>
      <p:sp>
        <p:nvSpPr>
          <p:cNvPr id="4" name="Slide Number Placeholder 3"/>
          <p:cNvSpPr>
            <a:spLocks noGrp="1"/>
          </p:cNvSpPr>
          <p:nvPr>
            <p:ph type="sldNum" sz="quarter" idx="5"/>
          </p:nvPr>
        </p:nvSpPr>
        <p:spPr/>
        <p:txBody>
          <a:bodyPr/>
          <a:lstStyle/>
          <a:p>
            <a:fld id="{3EF2277D-4E65-471B-8FDC-312617F5EA89}" type="slidenum">
              <a:rPr lang="en-US" smtClean="0"/>
              <a:pPr/>
              <a:t>32</a:t>
            </a:fld>
            <a:endParaRPr lang="en-US"/>
          </a:p>
        </p:txBody>
      </p:sp>
    </p:spTree>
    <p:extLst>
      <p:ext uri="{BB962C8B-B14F-4D97-AF65-F5344CB8AC3E}">
        <p14:creationId xmlns:p14="http://schemas.microsoft.com/office/powerpoint/2010/main" val="2542721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26419" y="4560571"/>
            <a:ext cx="6462366" cy="4320540"/>
          </a:xfrm>
        </p:spPr>
        <p:txBody>
          <a:bodyPr>
            <a:noAutofit/>
          </a:bodyPr>
          <a:lstStyle/>
          <a:p>
            <a:pPr defTabSz="1000431">
              <a:lnSpc>
                <a:spcPct val="115000"/>
              </a:lnSpc>
              <a:spcAft>
                <a:spcPts val="1092"/>
              </a:spcAft>
              <a:defRPr/>
            </a:pPr>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64</a:t>
            </a:fld>
            <a:endParaRPr lang="en-US"/>
          </a:p>
        </p:txBody>
      </p:sp>
    </p:spTree>
    <p:extLst>
      <p:ext uri="{BB962C8B-B14F-4D97-AF65-F5344CB8AC3E}">
        <p14:creationId xmlns:p14="http://schemas.microsoft.com/office/powerpoint/2010/main" val="1302961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26419" y="4560571"/>
            <a:ext cx="6462366" cy="4320540"/>
          </a:xfrm>
        </p:spPr>
        <p:txBody>
          <a:bodyPr>
            <a:noAutofit/>
          </a:bodyPr>
          <a:lstStyle/>
          <a:p>
            <a:pPr defTabSz="1000431">
              <a:lnSpc>
                <a:spcPct val="115000"/>
              </a:lnSpc>
              <a:spcAft>
                <a:spcPts val="1092"/>
              </a:spcAft>
              <a:defRPr/>
            </a:pPr>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65</a:t>
            </a:fld>
            <a:endParaRPr lang="en-US"/>
          </a:p>
        </p:txBody>
      </p:sp>
    </p:spTree>
    <p:extLst>
      <p:ext uri="{BB962C8B-B14F-4D97-AF65-F5344CB8AC3E}">
        <p14:creationId xmlns:p14="http://schemas.microsoft.com/office/powerpoint/2010/main" val="1501787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to 2020 is the Airy Layouts (light and dark). These should be the default layouts for any new slides. The White – Bottom Graphic layout is to make transferring legacy slides easier, but where possible, switch to Airy.</a:t>
            </a:r>
          </a:p>
          <a:p>
            <a:endParaRPr lang="en-US" dirty="0"/>
          </a:p>
          <a:p>
            <a:r>
              <a:rPr lang="en-US" dirty="0"/>
              <a:t>The Airy layouts have more room between the title and standard text box, and more line spacing between bullets. This was done intentionally to cut down on the amount of text and make what’s there more readable.</a:t>
            </a:r>
          </a:p>
        </p:txBody>
      </p:sp>
      <p:sp>
        <p:nvSpPr>
          <p:cNvPr id="4" name="Slide Number Placeholder 3"/>
          <p:cNvSpPr>
            <a:spLocks noGrp="1"/>
          </p:cNvSpPr>
          <p:nvPr>
            <p:ph type="sldNum" sz="quarter" idx="5"/>
          </p:nvPr>
        </p:nvSpPr>
        <p:spPr/>
        <p:txBody>
          <a:bodyPr/>
          <a:lstStyle/>
          <a:p>
            <a:fld id="{3EF2277D-4E65-471B-8FDC-312617F5EA89}" type="slidenum">
              <a:rPr lang="en-US" smtClean="0"/>
              <a:pPr/>
              <a:t>33</a:t>
            </a:fld>
            <a:endParaRPr lang="en-US"/>
          </a:p>
        </p:txBody>
      </p:sp>
    </p:spTree>
    <p:extLst>
      <p:ext uri="{BB962C8B-B14F-4D97-AF65-F5344CB8AC3E}">
        <p14:creationId xmlns:p14="http://schemas.microsoft.com/office/powerpoint/2010/main" val="1628938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34</a:t>
            </a:fld>
            <a:endParaRPr lang="en-US"/>
          </a:p>
        </p:txBody>
      </p:sp>
    </p:spTree>
    <p:extLst>
      <p:ext uri="{BB962C8B-B14F-4D97-AF65-F5344CB8AC3E}">
        <p14:creationId xmlns:p14="http://schemas.microsoft.com/office/powerpoint/2010/main" val="3336988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26419" y="4560571"/>
            <a:ext cx="6462366" cy="4320540"/>
          </a:xfrm>
        </p:spPr>
        <p:txBody>
          <a:bodyPr>
            <a:noAutofit/>
          </a:bodyPr>
          <a:lstStyle/>
          <a:p>
            <a:pPr defTabSz="1000431">
              <a:lnSpc>
                <a:spcPct val="115000"/>
              </a:lnSpc>
              <a:spcAft>
                <a:spcPts val="1092"/>
              </a:spcAft>
              <a:defRPr/>
            </a:pPr>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58</a:t>
            </a:fld>
            <a:endParaRPr lang="en-US"/>
          </a:p>
        </p:txBody>
      </p:sp>
    </p:spTree>
    <p:extLst>
      <p:ext uri="{BB962C8B-B14F-4D97-AF65-F5344CB8AC3E}">
        <p14:creationId xmlns:p14="http://schemas.microsoft.com/office/powerpoint/2010/main" val="1071664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26419" y="4560571"/>
            <a:ext cx="6462366" cy="4320540"/>
          </a:xfrm>
        </p:spPr>
        <p:txBody>
          <a:bodyPr>
            <a:noAutofit/>
          </a:bodyPr>
          <a:lstStyle/>
          <a:p>
            <a:pPr defTabSz="1000431">
              <a:lnSpc>
                <a:spcPct val="115000"/>
              </a:lnSpc>
              <a:spcAft>
                <a:spcPts val="1092"/>
              </a:spcAft>
              <a:defRPr/>
            </a:pPr>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59</a:t>
            </a:fld>
            <a:endParaRPr lang="en-US"/>
          </a:p>
        </p:txBody>
      </p:sp>
    </p:spTree>
    <p:extLst>
      <p:ext uri="{BB962C8B-B14F-4D97-AF65-F5344CB8AC3E}">
        <p14:creationId xmlns:p14="http://schemas.microsoft.com/office/powerpoint/2010/main" val="606226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26419" y="4560571"/>
            <a:ext cx="6462366" cy="4320540"/>
          </a:xfrm>
        </p:spPr>
        <p:txBody>
          <a:bodyPr>
            <a:noAutofit/>
          </a:bodyPr>
          <a:lstStyle/>
          <a:p>
            <a:pPr defTabSz="1000431">
              <a:lnSpc>
                <a:spcPct val="115000"/>
              </a:lnSpc>
              <a:spcAft>
                <a:spcPts val="1092"/>
              </a:spcAft>
              <a:defRPr/>
            </a:pPr>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60</a:t>
            </a:fld>
            <a:endParaRPr lang="en-US"/>
          </a:p>
        </p:txBody>
      </p:sp>
    </p:spTree>
    <p:extLst>
      <p:ext uri="{BB962C8B-B14F-4D97-AF65-F5344CB8AC3E}">
        <p14:creationId xmlns:p14="http://schemas.microsoft.com/office/powerpoint/2010/main" val="3420567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26419" y="4560571"/>
            <a:ext cx="6462366" cy="4320540"/>
          </a:xfrm>
        </p:spPr>
        <p:txBody>
          <a:bodyPr>
            <a:noAutofit/>
          </a:bodyPr>
          <a:lstStyle/>
          <a:p>
            <a:pPr defTabSz="1000431">
              <a:lnSpc>
                <a:spcPct val="115000"/>
              </a:lnSpc>
              <a:spcAft>
                <a:spcPts val="1092"/>
              </a:spcAft>
              <a:defRPr/>
            </a:pPr>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61</a:t>
            </a:fld>
            <a:endParaRPr lang="en-US"/>
          </a:p>
        </p:txBody>
      </p:sp>
    </p:spTree>
    <p:extLst>
      <p:ext uri="{BB962C8B-B14F-4D97-AF65-F5344CB8AC3E}">
        <p14:creationId xmlns:p14="http://schemas.microsoft.com/office/powerpoint/2010/main" val="2976470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26419" y="4560571"/>
            <a:ext cx="6462366" cy="4320540"/>
          </a:xfrm>
        </p:spPr>
        <p:txBody>
          <a:bodyPr>
            <a:noAutofit/>
          </a:bodyPr>
          <a:lstStyle/>
          <a:p>
            <a:pPr defTabSz="1000431">
              <a:lnSpc>
                <a:spcPct val="115000"/>
              </a:lnSpc>
              <a:spcAft>
                <a:spcPts val="1092"/>
              </a:spcAft>
              <a:defRPr/>
            </a:pPr>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62</a:t>
            </a:fld>
            <a:endParaRPr lang="en-US"/>
          </a:p>
        </p:txBody>
      </p:sp>
    </p:spTree>
    <p:extLst>
      <p:ext uri="{BB962C8B-B14F-4D97-AF65-F5344CB8AC3E}">
        <p14:creationId xmlns:p14="http://schemas.microsoft.com/office/powerpoint/2010/main" val="1482351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26419" y="4560571"/>
            <a:ext cx="6462366" cy="4320540"/>
          </a:xfrm>
        </p:spPr>
        <p:txBody>
          <a:bodyPr>
            <a:noAutofit/>
          </a:bodyPr>
          <a:lstStyle/>
          <a:p>
            <a:pPr defTabSz="1000431">
              <a:lnSpc>
                <a:spcPct val="115000"/>
              </a:lnSpc>
              <a:spcAft>
                <a:spcPts val="1092"/>
              </a:spcAft>
              <a:defRPr/>
            </a:pPr>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63</a:t>
            </a:fld>
            <a:endParaRPr lang="en-US"/>
          </a:p>
        </p:txBody>
      </p:sp>
    </p:spTree>
    <p:extLst>
      <p:ext uri="{BB962C8B-B14F-4D97-AF65-F5344CB8AC3E}">
        <p14:creationId xmlns:p14="http://schemas.microsoft.com/office/powerpoint/2010/main" val="10682542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p:spTree>
      <p:nvGrpSpPr>
        <p:cNvPr id="1" name=""/>
        <p:cNvGrpSpPr/>
        <p:nvPr/>
      </p:nvGrpSpPr>
      <p:grpSpPr>
        <a:xfrm>
          <a:off x="0" y="0"/>
          <a:ext cx="0" cy="0"/>
          <a:chOff x="0" y="0"/>
          <a:chExt cx="0" cy="0"/>
        </a:xfrm>
      </p:grpSpPr>
      <p:pic>
        <p:nvPicPr>
          <p:cNvPr id="4" name="Picture 3" descr="Shape&#10;&#10;Description automatically generated">
            <a:extLst>
              <a:ext uri="{FF2B5EF4-FFF2-40B4-BE49-F238E27FC236}">
                <a16:creationId xmlns:a16="http://schemas.microsoft.com/office/drawing/2014/main" id="{33B76D3C-739A-4E89-910F-4DF747FC0FF6}"/>
              </a:ext>
            </a:extLst>
          </p:cNvPr>
          <p:cNvPicPr>
            <a:picLocks noChangeAspect="1"/>
          </p:cNvPicPr>
          <p:nvPr userDrawn="1"/>
        </p:nvPicPr>
        <p:blipFill>
          <a:blip r:embed="rId2"/>
          <a:stretch>
            <a:fillRect/>
          </a:stretch>
        </p:blipFill>
        <p:spPr>
          <a:xfrm>
            <a:off x="0" y="893"/>
            <a:ext cx="12188825" cy="6856214"/>
          </a:xfrm>
          <a:prstGeom prst="rect">
            <a:avLst/>
          </a:prstGeom>
        </p:spPr>
      </p:pic>
      <p:sp>
        <p:nvSpPr>
          <p:cNvPr id="12" name="Title 1"/>
          <p:cNvSpPr>
            <a:spLocks noGrp="1"/>
          </p:cNvSpPr>
          <p:nvPr>
            <p:ph type="ctrTitle"/>
          </p:nvPr>
        </p:nvSpPr>
        <p:spPr>
          <a:xfrm>
            <a:off x="2203704" y="2798064"/>
            <a:ext cx="5916168" cy="1216152"/>
          </a:xfrm>
        </p:spPr>
        <p:txBody>
          <a:bodyPr wrap="square" lIns="0" tIns="0" rIns="0" bIns="0" anchor="t">
            <a:noAutofit/>
          </a:bodyPr>
          <a:lstStyle>
            <a:lvl1pPr>
              <a:defRPr sz="3600">
                <a:solidFill>
                  <a:schemeClr val="bg1"/>
                </a:solidFill>
                <a:latin typeface="+mj-lt"/>
              </a:defRPr>
            </a:lvl1pPr>
          </a:lstStyle>
          <a:p>
            <a:r>
              <a:rPr lang="en-US" dirty="0"/>
              <a:t>Click to edit Master title style</a:t>
            </a:r>
          </a:p>
        </p:txBody>
      </p:sp>
      <p:sp>
        <p:nvSpPr>
          <p:cNvPr id="13" name="Subtitle 2"/>
          <p:cNvSpPr>
            <a:spLocks noGrp="1"/>
          </p:cNvSpPr>
          <p:nvPr>
            <p:ph type="subTitle" idx="1"/>
          </p:nvPr>
        </p:nvSpPr>
        <p:spPr>
          <a:xfrm>
            <a:off x="2203704" y="4123943"/>
            <a:ext cx="5907024" cy="1078992"/>
          </a:xfrm>
        </p:spPr>
        <p:txBody>
          <a:bodyPr wrap="square" lIns="0" tIns="0" rIns="0" bIns="0">
            <a:noAutofit/>
          </a:bodyPr>
          <a:lstStyle>
            <a:lvl1pPr marL="0" indent="0" algn="l">
              <a:buNone/>
              <a:defRPr sz="2000">
                <a:solidFill>
                  <a:schemeClr val="bg1"/>
                </a:solidFill>
                <a:latin typeface="+mj-l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dirty="0"/>
              <a:t>Click to edit Master subtitle style</a:t>
            </a:r>
          </a:p>
        </p:txBody>
      </p:sp>
      <p:pic>
        <p:nvPicPr>
          <p:cNvPr id="10" name="Picture 9" descr="Logo&#10;&#10;Description automatically generated">
            <a:extLst>
              <a:ext uri="{FF2B5EF4-FFF2-40B4-BE49-F238E27FC236}">
                <a16:creationId xmlns:a16="http://schemas.microsoft.com/office/drawing/2014/main" id="{4C418BDD-50A7-49EE-BE38-1E2FA9491BA8}"/>
              </a:ext>
            </a:extLst>
          </p:cNvPr>
          <p:cNvPicPr>
            <a:picLocks noChangeAspect="1"/>
          </p:cNvPicPr>
          <p:nvPr userDrawn="1"/>
        </p:nvPicPr>
        <p:blipFill>
          <a:blip r:embed="rId3"/>
          <a:stretch>
            <a:fillRect/>
          </a:stretch>
        </p:blipFill>
        <p:spPr>
          <a:xfrm>
            <a:off x="872598" y="2900170"/>
            <a:ext cx="713387" cy="980588"/>
          </a:xfrm>
          <a:prstGeom prst="rect">
            <a:avLst/>
          </a:prstGeom>
        </p:spPr>
      </p:pic>
    </p:spTree>
    <p:extLst>
      <p:ext uri="{BB962C8B-B14F-4D97-AF65-F5344CB8AC3E}">
        <p14:creationId xmlns:p14="http://schemas.microsoft.com/office/powerpoint/2010/main" val="2537427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 Light Airy">
    <p:spTree>
      <p:nvGrpSpPr>
        <p:cNvPr id="1" name=""/>
        <p:cNvGrpSpPr/>
        <p:nvPr/>
      </p:nvGrpSpPr>
      <p:grpSpPr>
        <a:xfrm>
          <a:off x="0" y="0"/>
          <a:ext cx="0" cy="0"/>
          <a:chOff x="0" y="0"/>
          <a:chExt cx="0" cy="0"/>
        </a:xfrm>
      </p:grpSpPr>
      <p:sp>
        <p:nvSpPr>
          <p:cNvPr id="2" name="Title 1"/>
          <p:cNvSpPr>
            <a:spLocks noGrp="1"/>
          </p:cNvSpPr>
          <p:nvPr>
            <p:ph type="title"/>
          </p:nvPr>
        </p:nvSpPr>
        <p:spPr/>
        <p:txBody>
          <a:bodyPr lIns="45720" tIns="45720" rIns="45720" bIns="45720"/>
          <a:lstStyle>
            <a:lvl1pPr>
              <a:defRPr>
                <a:latin typeface="+mj-lt"/>
              </a:defRPr>
            </a:lvl1pPr>
          </a:lstStyle>
          <a:p>
            <a:r>
              <a:rPr lang="en-US" dirty="0"/>
              <a:t>Click to edit Master title style</a:t>
            </a:r>
          </a:p>
        </p:txBody>
      </p:sp>
      <p:sp>
        <p:nvSpPr>
          <p:cNvPr id="3" name="Content Placeholder 2"/>
          <p:cNvSpPr>
            <a:spLocks noGrp="1"/>
          </p:cNvSpPr>
          <p:nvPr>
            <p:ph idx="1"/>
          </p:nvPr>
        </p:nvSpPr>
        <p:spPr>
          <a:xfrm>
            <a:off x="304721" y="1431924"/>
            <a:ext cx="11582479" cy="4593971"/>
          </a:xfrm>
        </p:spPr>
        <p:txBody>
          <a:bodyPr/>
          <a:lstStyle>
            <a:lvl1pPr>
              <a:spcBef>
                <a:spcPts val="1800"/>
              </a:spcBef>
              <a:defRPr>
                <a:latin typeface="+mn-lt"/>
              </a:defRPr>
            </a:lvl1pPr>
            <a:lvl2pPr>
              <a:spcBef>
                <a:spcPts val="1800"/>
              </a:spcBef>
              <a:defRPr>
                <a:latin typeface="+mn-lt"/>
              </a:defRPr>
            </a:lvl2pPr>
            <a:lvl3pPr>
              <a:spcBef>
                <a:spcPts val="1800"/>
              </a:spcBef>
              <a:defRPr>
                <a:latin typeface="+mn-lt"/>
              </a:defRPr>
            </a:lvl3pPr>
            <a:lvl4pPr>
              <a:spcBef>
                <a:spcPts val="1800"/>
              </a:spcBef>
              <a:defRPr>
                <a:latin typeface="+mn-lt"/>
              </a:defRPr>
            </a:lvl4pPr>
            <a:lvl5pPr>
              <a:spcBef>
                <a:spcPts val="1800"/>
              </a:spcBef>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Tree>
    <p:extLst>
      <p:ext uri="{BB962C8B-B14F-4D97-AF65-F5344CB8AC3E}">
        <p14:creationId xmlns:p14="http://schemas.microsoft.com/office/powerpoint/2010/main" val="1090634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 Dark Airy">
    <p:spTree>
      <p:nvGrpSpPr>
        <p:cNvPr id="1" name=""/>
        <p:cNvGrpSpPr/>
        <p:nvPr/>
      </p:nvGrpSpPr>
      <p:grpSpPr>
        <a:xfrm>
          <a:off x="0" y="0"/>
          <a:ext cx="0" cy="0"/>
          <a:chOff x="0" y="0"/>
          <a:chExt cx="0" cy="0"/>
        </a:xfrm>
      </p:grpSpPr>
      <p:sp>
        <p:nvSpPr>
          <p:cNvPr id="9" name="Rectangle 5">
            <a:extLst>
              <a:ext uri="{FF2B5EF4-FFF2-40B4-BE49-F238E27FC236}">
                <a16:creationId xmlns:a16="http://schemas.microsoft.com/office/drawing/2014/main" id="{6C1404A5-D751-44E8-A1EF-86A7487035A6}"/>
              </a:ext>
            </a:extLst>
          </p:cNvPr>
          <p:cNvSpPr>
            <a:spLocks noChangeArrowheads="1"/>
          </p:cNvSpPr>
          <p:nvPr userDrawn="1"/>
        </p:nvSpPr>
        <p:spPr bwMode="auto">
          <a:xfrm>
            <a:off x="0" y="0"/>
            <a:ext cx="12188825" cy="6858000"/>
          </a:xfrm>
          <a:prstGeom prst="rect">
            <a:avLst/>
          </a:prstGeom>
          <a:solidFill>
            <a:srgbClr val="2C2C2C"/>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10" name="Rectangle 9">
            <a:extLst>
              <a:ext uri="{FF2B5EF4-FFF2-40B4-BE49-F238E27FC236}">
                <a16:creationId xmlns:a16="http://schemas.microsoft.com/office/drawing/2014/main" id="{D5E36082-D3B5-402C-ABA5-5DEE95E7A59D}"/>
              </a:ext>
            </a:extLst>
          </p:cNvPr>
          <p:cNvSpPr/>
          <p:nvPr userDrawn="1"/>
        </p:nvSpPr>
        <p:spPr>
          <a:xfrm>
            <a:off x="0" y="6446520"/>
            <a:ext cx="12192000" cy="4114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9E00DCC-89B9-4A09-ADE9-3A28FF8E4E14}"/>
              </a:ext>
            </a:extLst>
          </p:cNvPr>
          <p:cNvPicPr>
            <a:picLocks noChangeAspect="1"/>
          </p:cNvPicPr>
          <p:nvPr userDrawn="1"/>
        </p:nvPicPr>
        <p:blipFill>
          <a:blip r:embed="rId2"/>
          <a:stretch>
            <a:fillRect/>
          </a:stretch>
        </p:blipFill>
        <p:spPr>
          <a:xfrm>
            <a:off x="401915" y="6578695"/>
            <a:ext cx="566079" cy="147131"/>
          </a:xfrm>
          <a:prstGeom prst="rect">
            <a:avLst/>
          </a:prstGeom>
        </p:spPr>
      </p:pic>
      <p:sp>
        <p:nvSpPr>
          <p:cNvPr id="12" name="Date Placeholder 3">
            <a:extLst>
              <a:ext uri="{FF2B5EF4-FFF2-40B4-BE49-F238E27FC236}">
                <a16:creationId xmlns:a16="http://schemas.microsoft.com/office/drawing/2014/main" id="{A88392BB-501D-4401-A873-9E3019BEC865}"/>
              </a:ext>
            </a:extLst>
          </p:cNvPr>
          <p:cNvSpPr txBox="1">
            <a:spLocks/>
          </p:cNvSpPr>
          <p:nvPr userDrawn="1"/>
        </p:nvSpPr>
        <p:spPr>
          <a:xfrm>
            <a:off x="9302847"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dirty="0">
                <a:solidFill>
                  <a:srgbClr val="6E6E6E"/>
                </a:solidFill>
                <a:latin typeface="Adobe Clean" panose="020B0503020404020204" pitchFamily="34" charset="0"/>
              </a:rPr>
              <a:t>© 2021 Adobe. All Rights Reserved. Adobe Confidential.</a:t>
            </a:r>
          </a:p>
        </p:txBody>
      </p:sp>
      <p:sp>
        <p:nvSpPr>
          <p:cNvPr id="2" name="Title 1"/>
          <p:cNvSpPr>
            <a:spLocks noGrp="1"/>
          </p:cNvSpPr>
          <p:nvPr>
            <p:ph type="title"/>
          </p:nvPr>
        </p:nvSpPr>
        <p:spPr/>
        <p:txBody>
          <a:bodyPr lIns="45720" tIns="45720" rIns="45720" bIns="4572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301752" y="1435608"/>
            <a:ext cx="11585448" cy="4590288"/>
          </a:xfrm>
        </p:spPr>
        <p:txBody>
          <a:bodyPr/>
          <a:lstStyle>
            <a:lvl1pPr>
              <a:spcBef>
                <a:spcPts val="1800"/>
              </a:spcBef>
              <a:buClr>
                <a:schemeClr val="bg1"/>
              </a:buClr>
              <a:defRPr>
                <a:solidFill>
                  <a:schemeClr val="bg1"/>
                </a:solidFill>
                <a:latin typeface="+mn-lt"/>
              </a:defRPr>
            </a:lvl1pPr>
            <a:lvl2pPr>
              <a:spcBef>
                <a:spcPts val="1800"/>
              </a:spcBef>
              <a:buClr>
                <a:schemeClr val="bg1"/>
              </a:buClr>
              <a:defRPr>
                <a:solidFill>
                  <a:schemeClr val="bg1"/>
                </a:solidFill>
                <a:latin typeface="+mn-lt"/>
              </a:defRPr>
            </a:lvl2pPr>
            <a:lvl3pPr>
              <a:spcBef>
                <a:spcPts val="1800"/>
              </a:spcBef>
              <a:buClr>
                <a:schemeClr val="bg1"/>
              </a:buClr>
              <a:defRPr>
                <a:solidFill>
                  <a:schemeClr val="bg1"/>
                </a:solidFill>
                <a:latin typeface="+mn-lt"/>
              </a:defRPr>
            </a:lvl3pPr>
            <a:lvl4pPr>
              <a:spcBef>
                <a:spcPts val="1800"/>
              </a:spcBef>
              <a:buClr>
                <a:schemeClr val="bg1"/>
              </a:buClr>
              <a:defRPr>
                <a:solidFill>
                  <a:schemeClr val="bg1"/>
                </a:solidFill>
                <a:latin typeface="+mn-lt"/>
              </a:defRPr>
            </a:lvl4pPr>
            <a:lvl5pPr>
              <a:spcBef>
                <a:spcPts val="1800"/>
              </a:spcBef>
              <a:buClr>
                <a:schemeClr val="bg1"/>
              </a:buClr>
              <a:defRPr>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1160890" y="6565990"/>
            <a:ext cx="4324081" cy="181185"/>
          </a:xfrm>
        </p:spPr>
        <p:txBody>
          <a:bodyPr/>
          <a:lstStyle/>
          <a:p>
            <a:endParaRPr lang="en-US" dirty="0"/>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Tree>
    <p:extLst>
      <p:ext uri="{BB962C8B-B14F-4D97-AF65-F5344CB8AC3E}">
        <p14:creationId xmlns:p14="http://schemas.microsoft.com/office/powerpoint/2010/main" val="2040594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Gray end slide">
    <p:spTree>
      <p:nvGrpSpPr>
        <p:cNvPr id="1" name=""/>
        <p:cNvGrpSpPr/>
        <p:nvPr/>
      </p:nvGrpSpPr>
      <p:grpSpPr>
        <a:xfrm>
          <a:off x="0" y="0"/>
          <a:ext cx="0" cy="0"/>
          <a:chOff x="0" y="0"/>
          <a:chExt cx="0" cy="0"/>
        </a:xfrm>
      </p:grpSpPr>
      <p:pic>
        <p:nvPicPr>
          <p:cNvPr id="3" name="Picture 2" descr="Shape&#10;&#10;Description automatically generated">
            <a:extLst>
              <a:ext uri="{FF2B5EF4-FFF2-40B4-BE49-F238E27FC236}">
                <a16:creationId xmlns:a16="http://schemas.microsoft.com/office/drawing/2014/main" id="{768E917F-4C4F-4D78-BB75-6B03BEB2D2D5}"/>
              </a:ext>
            </a:extLst>
          </p:cNvPr>
          <p:cNvPicPr>
            <a:picLocks noChangeAspect="1"/>
          </p:cNvPicPr>
          <p:nvPr userDrawn="1"/>
        </p:nvPicPr>
        <p:blipFill>
          <a:blip r:embed="rId2"/>
          <a:stretch>
            <a:fillRect/>
          </a:stretch>
        </p:blipFill>
        <p:spPr>
          <a:xfrm>
            <a:off x="0" y="893"/>
            <a:ext cx="12188825" cy="6856214"/>
          </a:xfrm>
          <a:prstGeom prst="rect">
            <a:avLst/>
          </a:prstGeom>
          <a:solidFill>
            <a:srgbClr val="EB1000"/>
          </a:solidFill>
        </p:spPr>
      </p:pic>
      <p:pic>
        <p:nvPicPr>
          <p:cNvPr id="8" name="Picture 7" descr="Logo&#10;&#10;Description automatically generated">
            <a:extLst>
              <a:ext uri="{FF2B5EF4-FFF2-40B4-BE49-F238E27FC236}">
                <a16:creationId xmlns:a16="http://schemas.microsoft.com/office/drawing/2014/main" id="{8480A603-EAD6-4EF0-83FC-9CEC50D99930}"/>
              </a:ext>
            </a:extLst>
          </p:cNvPr>
          <p:cNvPicPr>
            <a:picLocks noChangeAspect="1"/>
          </p:cNvPicPr>
          <p:nvPr userDrawn="1"/>
        </p:nvPicPr>
        <p:blipFill>
          <a:blip r:embed="rId3"/>
          <a:stretch>
            <a:fillRect/>
          </a:stretch>
        </p:blipFill>
        <p:spPr>
          <a:xfrm>
            <a:off x="5607700" y="2759988"/>
            <a:ext cx="973426" cy="1338024"/>
          </a:xfrm>
          <a:prstGeom prst="rect">
            <a:avLst/>
          </a:prstGeom>
        </p:spPr>
      </p:pic>
    </p:spTree>
    <p:extLst>
      <p:ext uri="{BB962C8B-B14F-4D97-AF65-F5344CB8AC3E}">
        <p14:creationId xmlns:p14="http://schemas.microsoft.com/office/powerpoint/2010/main" val="2424378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Divider - Experience Cloud">
    <p:bg>
      <p:bgPr>
        <a:solidFill>
          <a:srgbClr val="FA0F00"/>
        </a:solidFill>
        <a:effectLst/>
      </p:bgPr>
    </p:bg>
    <p:spTree>
      <p:nvGrpSpPr>
        <p:cNvPr id="1" name=""/>
        <p:cNvGrpSpPr/>
        <p:nvPr/>
      </p:nvGrpSpPr>
      <p:grpSpPr>
        <a:xfrm>
          <a:off x="0" y="0"/>
          <a:ext cx="0" cy="0"/>
          <a:chOff x="0" y="0"/>
          <a:chExt cx="0" cy="0"/>
        </a:xfrm>
      </p:grpSpPr>
      <p:pic>
        <p:nvPicPr>
          <p:cNvPr id="6" name="Picture 5" descr="Shape&#10;&#10;Description automatically generated">
            <a:extLst>
              <a:ext uri="{FF2B5EF4-FFF2-40B4-BE49-F238E27FC236}">
                <a16:creationId xmlns:a16="http://schemas.microsoft.com/office/drawing/2014/main" id="{64126B04-948E-428F-880B-288C2B1BE036}"/>
              </a:ext>
            </a:extLst>
          </p:cNvPr>
          <p:cNvPicPr>
            <a:picLocks noChangeAspect="1"/>
          </p:cNvPicPr>
          <p:nvPr userDrawn="1"/>
        </p:nvPicPr>
        <p:blipFill>
          <a:blip r:embed="rId2"/>
          <a:stretch>
            <a:fillRect/>
          </a:stretch>
        </p:blipFill>
        <p:spPr>
          <a:xfrm>
            <a:off x="0" y="893"/>
            <a:ext cx="12188825" cy="6856214"/>
          </a:xfrm>
          <a:prstGeom prst="rect">
            <a:avLst/>
          </a:prstGeom>
          <a:solidFill>
            <a:srgbClr val="EB1000"/>
          </a:solidFill>
        </p:spPr>
      </p:pic>
      <p:sp>
        <p:nvSpPr>
          <p:cNvPr id="12" name="Title 1"/>
          <p:cNvSpPr>
            <a:spLocks noGrp="1"/>
          </p:cNvSpPr>
          <p:nvPr>
            <p:ph type="ctrTitle"/>
          </p:nvPr>
        </p:nvSpPr>
        <p:spPr>
          <a:xfrm>
            <a:off x="2203704" y="2798064"/>
            <a:ext cx="8520684" cy="1399032"/>
          </a:xfrm>
        </p:spPr>
        <p:txBody>
          <a:bodyPr wrap="square" lIns="0" tIns="0" rIns="0" bIns="0" anchor="t" anchorCtr="0">
            <a:noAutofit/>
          </a:bodyPr>
          <a:lstStyle>
            <a:lvl1pPr>
              <a:defRPr sz="3600">
                <a:solidFill>
                  <a:schemeClr val="bg1"/>
                </a:solidFill>
                <a:latin typeface="+mj-lt"/>
              </a:defRPr>
            </a:lvl1pPr>
          </a:lstStyle>
          <a:p>
            <a:r>
              <a:rPr lang="en-US" dirty="0"/>
              <a:t>Click to edit Master title style</a:t>
            </a:r>
          </a:p>
        </p:txBody>
      </p:sp>
      <p:sp>
        <p:nvSpPr>
          <p:cNvPr id="13" name="Subtitle 2"/>
          <p:cNvSpPr>
            <a:spLocks noGrp="1"/>
          </p:cNvSpPr>
          <p:nvPr>
            <p:ph type="subTitle" idx="1"/>
          </p:nvPr>
        </p:nvSpPr>
        <p:spPr>
          <a:xfrm>
            <a:off x="641182" y="7102720"/>
            <a:ext cx="10918220" cy="328295"/>
          </a:xfrm>
        </p:spPr>
        <p:txBody>
          <a:bodyPr wrap="square" lIns="0" tIns="0" rIns="0" bIns="0">
            <a:spAutoFit/>
          </a:bodyPr>
          <a:lstStyle>
            <a:lvl1pPr marL="0" indent="0" algn="l">
              <a:buNone/>
              <a:defRPr sz="2100">
                <a:solidFill>
                  <a:schemeClr val="tx1"/>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dirty="0"/>
              <a:t>Click to edit Master subtitle style</a:t>
            </a:r>
          </a:p>
        </p:txBody>
      </p:sp>
      <p:pic>
        <p:nvPicPr>
          <p:cNvPr id="5" name="Picture 4" descr="Experience Cloud">
            <a:extLst>
              <a:ext uri="{FF2B5EF4-FFF2-40B4-BE49-F238E27FC236}">
                <a16:creationId xmlns:a16="http://schemas.microsoft.com/office/drawing/2014/main" id="{77327BFB-BC2F-4D5A-8708-81D88637E70F}"/>
              </a:ext>
            </a:extLst>
          </p:cNvPr>
          <p:cNvPicPr>
            <a:picLocks noChangeAspect="1"/>
          </p:cNvPicPr>
          <p:nvPr userDrawn="1"/>
        </p:nvPicPr>
        <p:blipFill>
          <a:blip r:embed="rId3"/>
          <a:stretch>
            <a:fillRect/>
          </a:stretch>
        </p:blipFill>
        <p:spPr>
          <a:xfrm>
            <a:off x="916535" y="2825114"/>
            <a:ext cx="616079" cy="554471"/>
          </a:xfrm>
          <a:prstGeom prst="rect">
            <a:avLst/>
          </a:prstGeom>
        </p:spPr>
      </p:pic>
    </p:spTree>
    <p:extLst>
      <p:ext uri="{BB962C8B-B14F-4D97-AF65-F5344CB8AC3E}">
        <p14:creationId xmlns:p14="http://schemas.microsoft.com/office/powerpoint/2010/main" val="29811426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pic>
        <p:nvPicPr>
          <p:cNvPr id="3" name="Picture 2" descr="A picture containing light&#10;&#10;Description automatically generated">
            <a:extLst>
              <a:ext uri="{FF2B5EF4-FFF2-40B4-BE49-F238E27FC236}">
                <a16:creationId xmlns:a16="http://schemas.microsoft.com/office/drawing/2014/main" id="{6E4F79F1-D0B4-47D5-8949-FBE94111B975}"/>
              </a:ext>
            </a:extLst>
          </p:cNvPr>
          <p:cNvPicPr>
            <a:picLocks noChangeAspect="1"/>
          </p:cNvPicPr>
          <p:nvPr userDrawn="1"/>
        </p:nvPicPr>
        <p:blipFill>
          <a:blip r:embed="rId2"/>
          <a:stretch>
            <a:fillRect/>
          </a:stretch>
        </p:blipFill>
        <p:spPr>
          <a:xfrm>
            <a:off x="0" y="893"/>
            <a:ext cx="12188825" cy="6856214"/>
          </a:xfrm>
          <a:prstGeom prst="rect">
            <a:avLst/>
          </a:prstGeom>
        </p:spPr>
      </p:pic>
      <p:sp>
        <p:nvSpPr>
          <p:cNvPr id="12" name="Title 1"/>
          <p:cNvSpPr>
            <a:spLocks noGrp="1"/>
          </p:cNvSpPr>
          <p:nvPr>
            <p:ph type="ctrTitle"/>
          </p:nvPr>
        </p:nvSpPr>
        <p:spPr>
          <a:xfrm>
            <a:off x="795528" y="2798064"/>
            <a:ext cx="5907024" cy="1399032"/>
          </a:xfrm>
        </p:spPr>
        <p:txBody>
          <a:bodyPr wrap="square" lIns="0" tIns="0" rIns="0" bIns="0" anchor="t" anchorCtr="0">
            <a:noAutofit/>
          </a:bodyPr>
          <a:lstStyle>
            <a:lvl1pPr>
              <a:defRPr sz="3600">
                <a:solidFill>
                  <a:srgbClr val="EB1000"/>
                </a:solidFill>
                <a:latin typeface="+mj-lt"/>
              </a:defRPr>
            </a:lvl1pPr>
          </a:lstStyle>
          <a:p>
            <a:r>
              <a:rPr lang="en-US" dirty="0"/>
              <a:t>Click to edit Master title style</a:t>
            </a:r>
          </a:p>
        </p:txBody>
      </p:sp>
    </p:spTree>
    <p:extLst>
      <p:ext uri="{BB962C8B-B14F-4D97-AF65-F5344CB8AC3E}">
        <p14:creationId xmlns:p14="http://schemas.microsoft.com/office/powerpoint/2010/main" val="1830098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Divider Alt">
    <p:spTree>
      <p:nvGrpSpPr>
        <p:cNvPr id="1" name=""/>
        <p:cNvGrpSpPr/>
        <p:nvPr/>
      </p:nvGrpSpPr>
      <p:grpSpPr>
        <a:xfrm>
          <a:off x="0" y="0"/>
          <a:ext cx="0" cy="0"/>
          <a:chOff x="0" y="0"/>
          <a:chExt cx="0" cy="0"/>
        </a:xfrm>
      </p:grpSpPr>
      <p:pic>
        <p:nvPicPr>
          <p:cNvPr id="10" name="Picture 9" descr="A picture containing light&#10;&#10;Description automatically generated">
            <a:extLst>
              <a:ext uri="{FF2B5EF4-FFF2-40B4-BE49-F238E27FC236}">
                <a16:creationId xmlns:a16="http://schemas.microsoft.com/office/drawing/2014/main" id="{3A27C8B7-98BC-4CD6-B3CF-51328C33399A}"/>
              </a:ext>
            </a:extLst>
          </p:cNvPr>
          <p:cNvPicPr>
            <a:picLocks noChangeAspect="1"/>
          </p:cNvPicPr>
          <p:nvPr userDrawn="1"/>
        </p:nvPicPr>
        <p:blipFill>
          <a:blip r:embed="rId2"/>
          <a:stretch>
            <a:fillRect/>
          </a:stretch>
        </p:blipFill>
        <p:spPr>
          <a:xfrm>
            <a:off x="0" y="893"/>
            <a:ext cx="12188825" cy="6856214"/>
          </a:xfrm>
          <a:prstGeom prst="rect">
            <a:avLst/>
          </a:prstGeom>
        </p:spPr>
      </p:pic>
      <p:sp>
        <p:nvSpPr>
          <p:cNvPr id="12" name="Title 1"/>
          <p:cNvSpPr>
            <a:spLocks noGrp="1"/>
          </p:cNvSpPr>
          <p:nvPr>
            <p:ph type="ctrTitle"/>
          </p:nvPr>
        </p:nvSpPr>
        <p:spPr>
          <a:xfrm>
            <a:off x="795528" y="2798064"/>
            <a:ext cx="5907024" cy="1399032"/>
          </a:xfrm>
        </p:spPr>
        <p:txBody>
          <a:bodyPr wrap="square" lIns="0" tIns="0" rIns="0" bIns="0" anchor="t" anchorCtr="0">
            <a:noAutofit/>
          </a:bodyPr>
          <a:lstStyle>
            <a:lvl1pPr>
              <a:defRPr sz="3600">
                <a:solidFill>
                  <a:srgbClr val="EB1000"/>
                </a:solidFill>
                <a:latin typeface="+mj-lt"/>
              </a:defRPr>
            </a:lvl1pPr>
          </a:lstStyle>
          <a:p>
            <a:r>
              <a:rPr lang="en-US" dirty="0"/>
              <a:t>Click to edit Master title style</a:t>
            </a:r>
          </a:p>
        </p:txBody>
      </p:sp>
    </p:spTree>
    <p:extLst>
      <p:ext uri="{BB962C8B-B14F-4D97-AF65-F5344CB8AC3E}">
        <p14:creationId xmlns:p14="http://schemas.microsoft.com/office/powerpoint/2010/main" val="2398295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F3AC819-F530-40C9-A766-72AA783EB34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93"/>
            <a:ext cx="12188825" cy="6856214"/>
          </a:xfrm>
          <a:prstGeom prst="rect">
            <a:avLst/>
          </a:prstGeom>
        </p:spPr>
      </p:pic>
      <p:sp>
        <p:nvSpPr>
          <p:cNvPr id="12" name="Title 1"/>
          <p:cNvSpPr>
            <a:spLocks noGrp="1"/>
          </p:cNvSpPr>
          <p:nvPr>
            <p:ph type="ctrTitle"/>
          </p:nvPr>
        </p:nvSpPr>
        <p:spPr>
          <a:xfrm>
            <a:off x="795528" y="2798064"/>
            <a:ext cx="5907024" cy="1399032"/>
          </a:xfrm>
        </p:spPr>
        <p:txBody>
          <a:bodyPr wrap="square" lIns="0" tIns="0" rIns="0" bIns="0" anchor="t" anchorCtr="0">
            <a:noAutofit/>
          </a:bodyPr>
          <a:lstStyle>
            <a:lvl1pPr>
              <a:defRPr sz="360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3275461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 Al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58EEE7F-0049-4097-A2ED-ECC4037507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93"/>
            <a:ext cx="12188825" cy="6856214"/>
          </a:xfrm>
          <a:prstGeom prst="rect">
            <a:avLst/>
          </a:prstGeom>
        </p:spPr>
      </p:pic>
      <p:sp>
        <p:nvSpPr>
          <p:cNvPr id="12" name="Title 1"/>
          <p:cNvSpPr>
            <a:spLocks noGrp="1"/>
          </p:cNvSpPr>
          <p:nvPr>
            <p:ph type="ctrTitle"/>
          </p:nvPr>
        </p:nvSpPr>
        <p:spPr>
          <a:xfrm>
            <a:off x="795528" y="2798064"/>
            <a:ext cx="5907024" cy="1399032"/>
          </a:xfrm>
        </p:spPr>
        <p:txBody>
          <a:bodyPr wrap="square" lIns="0" tIns="0" rIns="0" bIns="0" anchor="t" anchorCtr="0">
            <a:noAutofit/>
          </a:bodyPr>
          <a:lstStyle>
            <a:lvl1pPr>
              <a:defRPr sz="360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2503913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White - Bottom Graphic">
    <p:spTree>
      <p:nvGrpSpPr>
        <p:cNvPr id="1" name=""/>
        <p:cNvGrpSpPr/>
        <p:nvPr/>
      </p:nvGrpSpPr>
      <p:grpSpPr>
        <a:xfrm>
          <a:off x="0" y="0"/>
          <a:ext cx="0" cy="0"/>
          <a:chOff x="0" y="0"/>
          <a:chExt cx="0" cy="0"/>
        </a:xfrm>
      </p:grpSpPr>
      <p:sp>
        <p:nvSpPr>
          <p:cNvPr id="2" name="Title 1"/>
          <p:cNvSpPr>
            <a:spLocks noGrp="1"/>
          </p:cNvSpPr>
          <p:nvPr>
            <p:ph type="title"/>
          </p:nvPr>
        </p:nvSpPr>
        <p:spPr/>
        <p:txBody>
          <a:bodyPr lIns="45720" tIns="45720" rIns="45720" bIns="45720"/>
          <a:lstStyle>
            <a:lvl1pPr>
              <a:defRPr>
                <a:latin typeface="+mj-lt"/>
              </a:defRPr>
            </a:lvl1pPr>
          </a:lstStyle>
          <a:p>
            <a:r>
              <a:rPr lang="en-US" dirty="0"/>
              <a:t>Click to edit Master title style</a:t>
            </a:r>
          </a:p>
        </p:txBody>
      </p:sp>
      <p:sp>
        <p:nvSpPr>
          <p:cNvPr id="3" name="Content Placeholder 2"/>
          <p:cNvSpPr>
            <a:spLocks noGrp="1"/>
          </p:cNvSpPr>
          <p:nvPr>
            <p:ph idx="1"/>
          </p:nvPr>
        </p:nvSpPr>
        <p:spPr/>
        <p:txBody>
          <a:bodyPr lIns="45720" tIns="45720" rIns="45720" bIns="4572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Black - Bottom Graphic">
    <p:spTree>
      <p:nvGrpSpPr>
        <p:cNvPr id="1" name=""/>
        <p:cNvGrpSpPr/>
        <p:nvPr/>
      </p:nvGrpSpPr>
      <p:grpSpPr>
        <a:xfrm>
          <a:off x="0" y="0"/>
          <a:ext cx="0" cy="0"/>
          <a:chOff x="0" y="0"/>
          <a:chExt cx="0" cy="0"/>
        </a:xfrm>
      </p:grpSpPr>
      <p:sp>
        <p:nvSpPr>
          <p:cNvPr id="11" name="Rectangle 5"/>
          <p:cNvSpPr>
            <a:spLocks noChangeArrowheads="1"/>
          </p:cNvSpPr>
          <p:nvPr userDrawn="1"/>
        </p:nvSpPr>
        <p:spPr bwMode="auto">
          <a:xfrm>
            <a:off x="0" y="0"/>
            <a:ext cx="12188825" cy="6858000"/>
          </a:xfrm>
          <a:prstGeom prst="rect">
            <a:avLst/>
          </a:prstGeom>
          <a:solidFill>
            <a:srgbClr val="2C2C2C"/>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12" name="Rectangle 11">
            <a:extLst>
              <a:ext uri="{FF2B5EF4-FFF2-40B4-BE49-F238E27FC236}">
                <a16:creationId xmlns:a16="http://schemas.microsoft.com/office/drawing/2014/main" id="{9091EAC9-E1FB-47C8-99DA-33D1276A588E}"/>
              </a:ext>
            </a:extLst>
          </p:cNvPr>
          <p:cNvSpPr/>
          <p:nvPr userDrawn="1"/>
        </p:nvSpPr>
        <p:spPr>
          <a:xfrm>
            <a:off x="0" y="6446520"/>
            <a:ext cx="12192000" cy="4114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dobe">
            <a:extLst>
              <a:ext uri="{FF2B5EF4-FFF2-40B4-BE49-F238E27FC236}">
                <a16:creationId xmlns:a16="http://schemas.microsoft.com/office/drawing/2014/main" id="{9141CC4C-7C4C-4702-B363-52863C701045}"/>
              </a:ext>
            </a:extLst>
          </p:cNvPr>
          <p:cNvPicPr>
            <a:picLocks noChangeAspect="1"/>
          </p:cNvPicPr>
          <p:nvPr userDrawn="1"/>
        </p:nvPicPr>
        <p:blipFill>
          <a:blip r:embed="rId2"/>
          <a:stretch>
            <a:fillRect/>
          </a:stretch>
        </p:blipFill>
        <p:spPr>
          <a:xfrm>
            <a:off x="401915" y="6578695"/>
            <a:ext cx="566079" cy="147131"/>
          </a:xfrm>
          <a:prstGeom prst="rect">
            <a:avLst/>
          </a:prstGeom>
        </p:spPr>
      </p:pic>
      <p:sp>
        <p:nvSpPr>
          <p:cNvPr id="14" name="Date Placeholder 3">
            <a:extLst>
              <a:ext uri="{FF2B5EF4-FFF2-40B4-BE49-F238E27FC236}">
                <a16:creationId xmlns:a16="http://schemas.microsoft.com/office/drawing/2014/main" id="{389DDB37-32C2-46C5-BB3D-0706817D5849}"/>
              </a:ext>
            </a:extLst>
          </p:cNvPr>
          <p:cNvSpPr txBox="1">
            <a:spLocks/>
          </p:cNvSpPr>
          <p:nvPr userDrawn="1"/>
        </p:nvSpPr>
        <p:spPr>
          <a:xfrm>
            <a:off x="9302847"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dirty="0">
                <a:solidFill>
                  <a:srgbClr val="6E6E6E"/>
                </a:solidFill>
                <a:latin typeface="Adobe Clean" panose="020B0503020404020204" pitchFamily="34" charset="0"/>
              </a:rPr>
              <a:t>© 2021 Adobe. All Rights Reserved. Adobe Confidential.</a:t>
            </a:r>
          </a:p>
        </p:txBody>
      </p:sp>
      <p:sp>
        <p:nvSpPr>
          <p:cNvPr id="2" name="Title 1"/>
          <p:cNvSpPr>
            <a:spLocks noGrp="1"/>
          </p:cNvSpPr>
          <p:nvPr>
            <p:ph type="title"/>
          </p:nvPr>
        </p:nvSpPr>
        <p:spPr/>
        <p:txBody>
          <a:bodyPr lIns="45720" tIns="45720" rIns="45720" bIns="4572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304721" y="1192212"/>
            <a:ext cx="11579384" cy="5248276"/>
          </a:xfrm>
        </p:spPr>
        <p:txBody>
          <a:bodyPr lIns="45720" tIns="45720" rIns="45720" bIns="45720">
            <a:noAutofit/>
          </a:bodyPr>
          <a:lstStyle>
            <a:lvl1pPr>
              <a:buClr>
                <a:schemeClr val="bg1"/>
              </a:buClr>
              <a:defRPr>
                <a:solidFill>
                  <a:schemeClr val="bg1"/>
                </a:solidFill>
                <a:latin typeface="+mn-lt"/>
              </a:defRPr>
            </a:lvl1pPr>
            <a:lvl2pPr>
              <a:buClr>
                <a:schemeClr val="bg1"/>
              </a:buClr>
              <a:defRPr>
                <a:solidFill>
                  <a:schemeClr val="bg1"/>
                </a:solidFill>
                <a:latin typeface="+mn-lt"/>
              </a:defRPr>
            </a:lvl2pPr>
            <a:lvl3pPr>
              <a:buClr>
                <a:schemeClr val="bg1"/>
              </a:buClr>
              <a:defRPr>
                <a:solidFill>
                  <a:schemeClr val="bg1"/>
                </a:solidFill>
                <a:latin typeface="+mn-lt"/>
              </a:defRPr>
            </a:lvl3pPr>
            <a:lvl4pPr>
              <a:buClr>
                <a:schemeClr val="bg1"/>
              </a:buClr>
              <a:defRPr>
                <a:solidFill>
                  <a:schemeClr val="bg1"/>
                </a:solidFill>
                <a:latin typeface="+mn-lt"/>
              </a:defRPr>
            </a:lvl4pPr>
            <a:lvl5pPr>
              <a:buClr>
                <a:schemeClr val="bg1"/>
              </a:buClr>
              <a:defRPr>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D3B3C625-D009-4CBF-8206-AF0AFEECD20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256CFA1-5786-4E33-8FBD-41717C94D1D6}"/>
              </a:ext>
            </a:extLst>
          </p:cNvPr>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Tree>
    <p:extLst>
      <p:ext uri="{BB962C8B-B14F-4D97-AF65-F5344CB8AC3E}">
        <p14:creationId xmlns:p14="http://schemas.microsoft.com/office/powerpoint/2010/main" val="3183027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6" name="Picture 5" descr="A picture containing light&#10;&#10;Description automatically generated">
            <a:extLst>
              <a:ext uri="{FF2B5EF4-FFF2-40B4-BE49-F238E27FC236}">
                <a16:creationId xmlns:a16="http://schemas.microsoft.com/office/drawing/2014/main" id="{B9ADD37C-2727-4A40-9CE0-0724FC52E619}"/>
              </a:ext>
            </a:extLst>
          </p:cNvPr>
          <p:cNvPicPr>
            <a:picLocks noChangeAspect="1"/>
          </p:cNvPicPr>
          <p:nvPr userDrawn="1"/>
        </p:nvPicPr>
        <p:blipFill>
          <a:blip r:embed="rId2"/>
          <a:stretch>
            <a:fillRect/>
          </a:stretch>
        </p:blipFill>
        <p:spPr>
          <a:xfrm>
            <a:off x="0" y="893"/>
            <a:ext cx="12188825" cy="6856214"/>
          </a:xfrm>
          <a:prstGeom prst="rect">
            <a:avLst/>
          </a:prstGeom>
        </p:spPr>
      </p:pic>
      <p:sp>
        <p:nvSpPr>
          <p:cNvPr id="12" name="Title 1"/>
          <p:cNvSpPr>
            <a:spLocks noGrp="1"/>
          </p:cNvSpPr>
          <p:nvPr>
            <p:ph type="ctrTitle"/>
          </p:nvPr>
        </p:nvSpPr>
        <p:spPr>
          <a:xfrm>
            <a:off x="795528" y="914400"/>
            <a:ext cx="8010144" cy="585216"/>
          </a:xfrm>
        </p:spPr>
        <p:txBody>
          <a:bodyPr wrap="square" lIns="0" tIns="0" rIns="0" bIns="0" anchor="t" anchorCtr="0">
            <a:noAutofit/>
          </a:bodyPr>
          <a:lstStyle>
            <a:lvl1pPr>
              <a:defRPr sz="3600">
                <a:solidFill>
                  <a:srgbClr val="EB1000"/>
                </a:solidFill>
                <a:latin typeface="+mj-lt"/>
              </a:defRPr>
            </a:lvl1pPr>
          </a:lstStyle>
          <a:p>
            <a:r>
              <a:rPr lang="en-US" dirty="0"/>
              <a:t>Click to edit Master title style</a:t>
            </a:r>
          </a:p>
        </p:txBody>
      </p:sp>
      <p:sp>
        <p:nvSpPr>
          <p:cNvPr id="3" name="Table Placeholder 2">
            <a:extLst>
              <a:ext uri="{FF2B5EF4-FFF2-40B4-BE49-F238E27FC236}">
                <a16:creationId xmlns:a16="http://schemas.microsoft.com/office/drawing/2014/main" id="{59631ABC-0F20-4732-9A2E-F2D10704DBFA}"/>
              </a:ext>
            </a:extLst>
          </p:cNvPr>
          <p:cNvSpPr>
            <a:spLocks noGrp="1"/>
          </p:cNvSpPr>
          <p:nvPr>
            <p:ph type="tbl" sz="quarter" idx="10"/>
          </p:nvPr>
        </p:nvSpPr>
        <p:spPr>
          <a:xfrm>
            <a:off x="795337" y="1920240"/>
            <a:ext cx="8010144" cy="3858768"/>
          </a:xfrm>
        </p:spPr>
        <p:txBody>
          <a:bodyPr lIns="0" tIns="0" rIns="0" bIns="0"/>
          <a:lstStyle>
            <a:lvl1pPr>
              <a:defRPr>
                <a:latin typeface="+mn-lt"/>
              </a:defRPr>
            </a:lvl1pPr>
          </a:lstStyle>
          <a:p>
            <a:endParaRPr lang="en-US"/>
          </a:p>
        </p:txBody>
      </p:sp>
    </p:spTree>
    <p:extLst>
      <p:ext uri="{BB962C8B-B14F-4D97-AF65-F5344CB8AC3E}">
        <p14:creationId xmlns:p14="http://schemas.microsoft.com/office/powerpoint/2010/main" val="407132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5" name="Footer Placeholder 4"/>
          <p:cNvSpPr>
            <a:spLocks noGrp="1"/>
          </p:cNvSpPr>
          <p:nvPr>
            <p:ph type="ftr" sz="quarter" idx="3"/>
          </p:nvPr>
        </p:nvSpPr>
        <p:spPr>
          <a:xfrm>
            <a:off x="1160890" y="6565990"/>
            <a:ext cx="4324081" cy="181185"/>
          </a:xfrm>
          <a:prstGeom prst="rect">
            <a:avLst/>
          </a:prstGeom>
        </p:spPr>
        <p:txBody>
          <a:bodyPr vert="horz" lIns="0" tIns="54414" rIns="108829" bIns="54414" rtlCol="0" anchor="ctr"/>
          <a:lstStyle>
            <a:lvl1pPr algn="l">
              <a:defRPr sz="800">
                <a:solidFill>
                  <a:srgbClr val="808080"/>
                </a:solidFill>
              </a:defRPr>
            </a:lvl1pPr>
          </a:lstStyle>
          <a:p>
            <a:endParaRPr lang="en-US" dirty="0"/>
          </a:p>
        </p:txBody>
      </p:sp>
      <p:sp>
        <p:nvSpPr>
          <p:cNvPr id="6" name="Slide Number Placeholder 5"/>
          <p:cNvSpPr>
            <a:spLocks noGrp="1"/>
          </p:cNvSpPr>
          <p:nvPr>
            <p:ph type="sldNum" sz="quarter" idx="4"/>
          </p:nvPr>
        </p:nvSpPr>
        <p:spPr>
          <a:xfrm>
            <a:off x="5811879" y="6572445"/>
            <a:ext cx="565068" cy="168274"/>
          </a:xfrm>
          <a:prstGeom prst="rect">
            <a:avLst/>
          </a:prstGeom>
        </p:spPr>
        <p:txBody>
          <a:bodyPr vert="horz" lIns="108829" tIns="54414" rIns="108829" bIns="54414" rtlCol="0" anchor="ctr"/>
          <a:lstStyle>
            <a:lvl1pPr algn="r">
              <a:defRPr sz="800">
                <a:solidFill>
                  <a:srgbClr val="808080"/>
                </a:solidFill>
              </a:defRPr>
            </a:lvl1pPr>
          </a:lstStyle>
          <a:p>
            <a:pPr algn="ctr"/>
            <a:fld id="{90156F56-D5AE-4C6F-B826-C69D1BC521BB}" type="slidenum">
              <a:rPr lang="en-US" smtClean="0"/>
              <a:pPr algn="ctr"/>
              <a:t>‹#›</a:t>
            </a:fld>
            <a:endParaRPr lang="en-US" dirty="0"/>
          </a:p>
        </p:txBody>
      </p:sp>
      <p:sp>
        <p:nvSpPr>
          <p:cNvPr id="2" name="Title Placeholder 1"/>
          <p:cNvSpPr>
            <a:spLocks noGrp="1"/>
          </p:cNvSpPr>
          <p:nvPr>
            <p:ph type="title"/>
          </p:nvPr>
        </p:nvSpPr>
        <p:spPr>
          <a:xfrm>
            <a:off x="304721" y="287507"/>
            <a:ext cx="11579384" cy="674518"/>
          </a:xfrm>
          <a:prstGeom prst="rect">
            <a:avLst/>
          </a:prstGeom>
        </p:spPr>
        <p:txBody>
          <a:bodyPr vert="horz" lIns="45720" tIns="45720" rIns="4572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721" y="1192212"/>
            <a:ext cx="11579384" cy="5029200"/>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3">
            <a:extLst>
              <a:ext uri="{FF2B5EF4-FFF2-40B4-BE49-F238E27FC236}">
                <a16:creationId xmlns:a16="http://schemas.microsoft.com/office/drawing/2014/main" id="{B6B79020-5584-4269-94C4-D19498B57D19}"/>
              </a:ext>
            </a:extLst>
          </p:cNvPr>
          <p:cNvSpPr txBox="1">
            <a:spLocks/>
          </p:cNvSpPr>
          <p:nvPr userDrawn="1"/>
        </p:nvSpPr>
        <p:spPr>
          <a:xfrm>
            <a:off x="9302847"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dirty="0">
                <a:solidFill>
                  <a:srgbClr val="808080"/>
                </a:solidFill>
                <a:latin typeface="Adobe Clean" panose="020B0503020404020204" pitchFamily="34" charset="0"/>
              </a:rPr>
              <a:t>© 2021 Adobe. All Rights Reserved. Adobe Confidential.</a:t>
            </a:r>
          </a:p>
        </p:txBody>
      </p:sp>
      <p:sp>
        <p:nvSpPr>
          <p:cNvPr id="188" name="TextBox 187">
            <a:extLst>
              <a:ext uri="{FF2B5EF4-FFF2-40B4-BE49-F238E27FC236}">
                <a16:creationId xmlns:a16="http://schemas.microsoft.com/office/drawing/2014/main" id="{1A64515C-328B-4551-BE77-F064F3709106}"/>
              </a:ext>
            </a:extLst>
          </p:cNvPr>
          <p:cNvSpPr txBox="1"/>
          <p:nvPr userDrawn="1"/>
        </p:nvSpPr>
        <p:spPr>
          <a:xfrm>
            <a:off x="2966246" y="-552841"/>
            <a:ext cx="163507" cy="153888"/>
          </a:xfrm>
          <a:prstGeom prst="rect">
            <a:avLst/>
          </a:prstGeom>
          <a:noFill/>
        </p:spPr>
        <p:txBody>
          <a:bodyPr wrap="none" lIns="0" tIns="0" rIns="0" bIns="0" rtlCol="0">
            <a:spAutoFit/>
          </a:bodyPr>
          <a:lstStyle/>
          <a:p>
            <a:pPr algn="ctr"/>
            <a:r>
              <a:rPr lang="en-US" sz="1000" dirty="0">
                <a:solidFill>
                  <a:schemeClr val="accent2">
                    <a:lumMod val="60000"/>
                    <a:lumOff val="40000"/>
                  </a:schemeClr>
                </a:solidFill>
                <a:latin typeface="+mj-lt"/>
              </a:rPr>
              <a:t>1/4</a:t>
            </a:r>
          </a:p>
        </p:txBody>
      </p:sp>
      <p:sp>
        <p:nvSpPr>
          <p:cNvPr id="189" name="TextBox 188">
            <a:extLst>
              <a:ext uri="{FF2B5EF4-FFF2-40B4-BE49-F238E27FC236}">
                <a16:creationId xmlns:a16="http://schemas.microsoft.com/office/drawing/2014/main" id="{EF79B6FC-246B-452A-B1E0-51F12110C936}"/>
              </a:ext>
            </a:extLst>
          </p:cNvPr>
          <p:cNvSpPr txBox="1"/>
          <p:nvPr userDrawn="1"/>
        </p:nvSpPr>
        <p:spPr>
          <a:xfrm>
            <a:off x="6007572" y="-552841"/>
            <a:ext cx="182742" cy="153888"/>
          </a:xfrm>
          <a:prstGeom prst="rect">
            <a:avLst/>
          </a:prstGeom>
          <a:noFill/>
        </p:spPr>
        <p:txBody>
          <a:bodyPr wrap="none" lIns="0" tIns="0" rIns="0" bIns="0" rtlCol="0">
            <a:spAutoFit/>
          </a:bodyPr>
          <a:lstStyle/>
          <a:p>
            <a:pPr algn="ctr"/>
            <a:r>
              <a:rPr lang="en-US" sz="1000" dirty="0">
                <a:solidFill>
                  <a:schemeClr val="accent2">
                    <a:lumMod val="60000"/>
                    <a:lumOff val="40000"/>
                  </a:schemeClr>
                </a:solidFill>
                <a:latin typeface="+mj-lt"/>
              </a:rPr>
              <a:t>2/4</a:t>
            </a:r>
          </a:p>
        </p:txBody>
      </p:sp>
      <p:sp>
        <p:nvSpPr>
          <p:cNvPr id="190" name="TextBox 189">
            <a:extLst>
              <a:ext uri="{FF2B5EF4-FFF2-40B4-BE49-F238E27FC236}">
                <a16:creationId xmlns:a16="http://schemas.microsoft.com/office/drawing/2014/main" id="{C3360E26-7522-4BFD-BC60-2D055A888CA5}"/>
              </a:ext>
            </a:extLst>
          </p:cNvPr>
          <p:cNvSpPr txBox="1"/>
          <p:nvPr userDrawn="1"/>
        </p:nvSpPr>
        <p:spPr>
          <a:xfrm>
            <a:off x="9045283" y="-552841"/>
            <a:ext cx="184346" cy="153888"/>
          </a:xfrm>
          <a:prstGeom prst="rect">
            <a:avLst/>
          </a:prstGeom>
          <a:noFill/>
        </p:spPr>
        <p:txBody>
          <a:bodyPr wrap="none" lIns="0" tIns="0" rIns="0" bIns="0" rtlCol="0">
            <a:spAutoFit/>
          </a:bodyPr>
          <a:lstStyle/>
          <a:p>
            <a:pPr algn="ctr"/>
            <a:r>
              <a:rPr lang="en-US" sz="1000" dirty="0">
                <a:solidFill>
                  <a:schemeClr val="accent2">
                    <a:lumMod val="60000"/>
                    <a:lumOff val="40000"/>
                  </a:schemeClr>
                </a:solidFill>
                <a:latin typeface="+mj-lt"/>
              </a:rPr>
              <a:t>3/4</a:t>
            </a:r>
          </a:p>
        </p:txBody>
      </p:sp>
      <p:sp>
        <p:nvSpPr>
          <p:cNvPr id="191" name="TextBox 190">
            <a:extLst>
              <a:ext uri="{FF2B5EF4-FFF2-40B4-BE49-F238E27FC236}">
                <a16:creationId xmlns:a16="http://schemas.microsoft.com/office/drawing/2014/main" id="{1B2B674F-BED9-47C2-A3B4-2B770DCABFF2}"/>
              </a:ext>
            </a:extLst>
          </p:cNvPr>
          <p:cNvSpPr txBox="1"/>
          <p:nvPr userDrawn="1"/>
        </p:nvSpPr>
        <p:spPr>
          <a:xfrm>
            <a:off x="-497400" y="3737819"/>
            <a:ext cx="157094" cy="153888"/>
          </a:xfrm>
          <a:prstGeom prst="rect">
            <a:avLst/>
          </a:prstGeom>
          <a:noFill/>
        </p:spPr>
        <p:txBody>
          <a:bodyPr wrap="none" lIns="0" tIns="0" rIns="0" bIns="0" rtlCol="0">
            <a:spAutoFit/>
          </a:bodyPr>
          <a:lstStyle/>
          <a:p>
            <a:pPr algn="ctr"/>
            <a:r>
              <a:rPr lang="en-US" sz="1000" dirty="0">
                <a:solidFill>
                  <a:schemeClr val="accent2">
                    <a:lumMod val="60000"/>
                    <a:lumOff val="40000"/>
                  </a:schemeClr>
                </a:solidFill>
                <a:latin typeface="+mj-lt"/>
              </a:rPr>
              <a:t>1/2</a:t>
            </a:r>
          </a:p>
        </p:txBody>
      </p:sp>
      <p:cxnSp>
        <p:nvCxnSpPr>
          <p:cNvPr id="192" name="Straight Connector 191">
            <a:extLst>
              <a:ext uri="{FF2B5EF4-FFF2-40B4-BE49-F238E27FC236}">
                <a16:creationId xmlns:a16="http://schemas.microsoft.com/office/drawing/2014/main" id="{0EBAA9C1-8D93-4BFD-BAA1-A41029DEBD60}"/>
              </a:ext>
            </a:extLst>
          </p:cNvPr>
          <p:cNvCxnSpPr>
            <a:cxnSpLocks/>
          </p:cNvCxnSpPr>
          <p:nvPr userDrawn="1"/>
        </p:nvCxnSpPr>
        <p:spPr>
          <a:xfrm>
            <a:off x="8125884" y="-336411"/>
            <a:ext cx="0" cy="236135"/>
          </a:xfrm>
          <a:prstGeom prst="line">
            <a:avLst/>
          </a:prstGeom>
          <a:ln w="12700">
            <a:solidFill>
              <a:srgbClr val="C8C1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80184435-8E60-45C1-AE29-17BBEFEA5932}"/>
              </a:ext>
            </a:extLst>
          </p:cNvPr>
          <p:cNvCxnSpPr>
            <a:cxnSpLocks/>
          </p:cNvCxnSpPr>
          <p:nvPr userDrawn="1"/>
        </p:nvCxnSpPr>
        <p:spPr>
          <a:xfrm>
            <a:off x="4066279" y="-336411"/>
            <a:ext cx="0" cy="236135"/>
          </a:xfrm>
          <a:prstGeom prst="line">
            <a:avLst/>
          </a:prstGeom>
          <a:ln w="12700">
            <a:solidFill>
              <a:srgbClr val="C8C1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14B0A09D-3CAA-4F1B-82CE-AF3F795BA52C}"/>
              </a:ext>
            </a:extLst>
          </p:cNvPr>
          <p:cNvSpPr txBox="1"/>
          <p:nvPr userDrawn="1"/>
        </p:nvSpPr>
        <p:spPr>
          <a:xfrm>
            <a:off x="8038861" y="-552841"/>
            <a:ext cx="177934" cy="153888"/>
          </a:xfrm>
          <a:prstGeom prst="rect">
            <a:avLst/>
          </a:prstGeom>
          <a:noFill/>
        </p:spPr>
        <p:txBody>
          <a:bodyPr wrap="none" lIns="0" tIns="0" rIns="0" bIns="0" rtlCol="0">
            <a:spAutoFit/>
          </a:bodyPr>
          <a:lstStyle/>
          <a:p>
            <a:pPr algn="ctr"/>
            <a:r>
              <a:rPr lang="en-US" sz="1000" dirty="0">
                <a:solidFill>
                  <a:srgbClr val="A185B6"/>
                </a:solidFill>
                <a:latin typeface="+mj-lt"/>
              </a:rPr>
              <a:t>2/3</a:t>
            </a:r>
          </a:p>
        </p:txBody>
      </p:sp>
      <p:sp>
        <p:nvSpPr>
          <p:cNvPr id="195" name="TextBox 194">
            <a:extLst>
              <a:ext uri="{FF2B5EF4-FFF2-40B4-BE49-F238E27FC236}">
                <a16:creationId xmlns:a16="http://schemas.microsoft.com/office/drawing/2014/main" id="{B71B097D-1675-4E32-8EFB-5A531BBB9EDC}"/>
              </a:ext>
            </a:extLst>
          </p:cNvPr>
          <p:cNvSpPr txBox="1"/>
          <p:nvPr userDrawn="1"/>
        </p:nvSpPr>
        <p:spPr>
          <a:xfrm>
            <a:off x="3995130" y="-552841"/>
            <a:ext cx="158698" cy="153888"/>
          </a:xfrm>
          <a:prstGeom prst="rect">
            <a:avLst/>
          </a:prstGeom>
          <a:noFill/>
        </p:spPr>
        <p:txBody>
          <a:bodyPr wrap="none" lIns="0" tIns="0" rIns="0" bIns="0" rtlCol="0">
            <a:spAutoFit/>
          </a:bodyPr>
          <a:lstStyle/>
          <a:p>
            <a:pPr algn="ctr"/>
            <a:r>
              <a:rPr lang="en-US" sz="1000" dirty="0">
                <a:solidFill>
                  <a:srgbClr val="A185B6"/>
                </a:solidFill>
                <a:latin typeface="+mj-lt"/>
              </a:rPr>
              <a:t>1/3</a:t>
            </a:r>
          </a:p>
        </p:txBody>
      </p:sp>
      <p:cxnSp>
        <p:nvCxnSpPr>
          <p:cNvPr id="196" name="Straight Connector 195">
            <a:extLst>
              <a:ext uri="{FF2B5EF4-FFF2-40B4-BE49-F238E27FC236}">
                <a16:creationId xmlns:a16="http://schemas.microsoft.com/office/drawing/2014/main" id="{AE27F856-DAE5-494B-98BB-220F649A3807}"/>
              </a:ext>
            </a:extLst>
          </p:cNvPr>
          <p:cNvCxnSpPr>
            <a:cxnSpLocks/>
          </p:cNvCxnSpPr>
          <p:nvPr userDrawn="1"/>
        </p:nvCxnSpPr>
        <p:spPr>
          <a:xfrm>
            <a:off x="3047206"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5F5478E3-B63F-47B4-AF8A-14C4CACBCD3F}"/>
              </a:ext>
            </a:extLst>
          </p:cNvPr>
          <p:cNvCxnSpPr>
            <a:cxnSpLocks/>
          </p:cNvCxnSpPr>
          <p:nvPr userDrawn="1"/>
        </p:nvCxnSpPr>
        <p:spPr>
          <a:xfrm>
            <a:off x="6094412"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1A175582-2488-4D5A-8D03-8CD73C93E6D1}"/>
              </a:ext>
            </a:extLst>
          </p:cNvPr>
          <p:cNvCxnSpPr>
            <a:cxnSpLocks/>
          </p:cNvCxnSpPr>
          <p:nvPr userDrawn="1"/>
        </p:nvCxnSpPr>
        <p:spPr>
          <a:xfrm>
            <a:off x="9141618"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21188983-BAB0-4F17-96EA-41E6B55B3D1E}"/>
              </a:ext>
            </a:extLst>
          </p:cNvPr>
          <p:cNvCxnSpPr>
            <a:cxnSpLocks/>
          </p:cNvCxnSpPr>
          <p:nvPr userDrawn="1"/>
        </p:nvCxnSpPr>
        <p:spPr>
          <a:xfrm>
            <a:off x="-316728" y="3814763"/>
            <a:ext cx="229387" cy="0"/>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216" name="TextBox 215">
            <a:extLst>
              <a:ext uri="{FF2B5EF4-FFF2-40B4-BE49-F238E27FC236}">
                <a16:creationId xmlns:a16="http://schemas.microsoft.com/office/drawing/2014/main" id="{ABAE5D75-3212-432F-AAC6-B51030C68AFD}"/>
              </a:ext>
            </a:extLst>
          </p:cNvPr>
          <p:cNvSpPr txBox="1"/>
          <p:nvPr userDrawn="1"/>
        </p:nvSpPr>
        <p:spPr>
          <a:xfrm>
            <a:off x="135890" y="-549443"/>
            <a:ext cx="2320820" cy="461665"/>
          </a:xfrm>
          <a:prstGeom prst="rect">
            <a:avLst/>
          </a:prstGeom>
          <a:noFill/>
        </p:spPr>
        <p:txBody>
          <a:bodyPr wrap="square" rtlCol="0">
            <a:spAutoFit/>
          </a:bodyPr>
          <a:lstStyle/>
          <a:p>
            <a:pPr algn="l"/>
            <a:r>
              <a:rPr lang="en-US" sz="800" dirty="0">
                <a:solidFill>
                  <a:schemeClr val="bg1">
                    <a:lumMod val="65000"/>
                  </a:schemeClr>
                </a:solidFill>
                <a:latin typeface="+mj-lt"/>
              </a:rPr>
              <a:t>Turn on Guides to see the custom grid.</a:t>
            </a:r>
            <a:br>
              <a:rPr lang="en-US" sz="800" dirty="0">
                <a:solidFill>
                  <a:schemeClr val="bg1">
                    <a:lumMod val="65000"/>
                  </a:schemeClr>
                </a:solidFill>
                <a:latin typeface="+mj-lt"/>
              </a:rPr>
            </a:br>
            <a:r>
              <a:rPr lang="en-US" sz="800" dirty="0">
                <a:solidFill>
                  <a:schemeClr val="bg1">
                    <a:lumMod val="65000"/>
                  </a:schemeClr>
                </a:solidFill>
                <a:latin typeface="+mn-lt"/>
              </a:rPr>
              <a:t>Mac: Control-option-command-G</a:t>
            </a:r>
            <a:br>
              <a:rPr lang="en-US" sz="800" dirty="0">
                <a:solidFill>
                  <a:schemeClr val="bg1">
                    <a:lumMod val="65000"/>
                  </a:schemeClr>
                </a:solidFill>
                <a:latin typeface="+mn-lt"/>
              </a:rPr>
            </a:br>
            <a:r>
              <a:rPr lang="en-US" sz="800" dirty="0">
                <a:solidFill>
                  <a:schemeClr val="bg1">
                    <a:lumMod val="65000"/>
                  </a:schemeClr>
                </a:solidFill>
                <a:latin typeface="+mn-lt"/>
              </a:rPr>
              <a:t>Win: Alt-F9 (or Alt-Fn-F9 on some laptops)</a:t>
            </a:r>
          </a:p>
        </p:txBody>
      </p:sp>
      <p:sp>
        <p:nvSpPr>
          <p:cNvPr id="217" name="Rectangle 216">
            <a:extLst>
              <a:ext uri="{FF2B5EF4-FFF2-40B4-BE49-F238E27FC236}">
                <a16:creationId xmlns:a16="http://schemas.microsoft.com/office/drawing/2014/main" id="{50C956DE-1845-43C5-9CFF-1FA78D6952A7}"/>
              </a:ext>
            </a:extLst>
          </p:cNvPr>
          <p:cNvSpPr/>
          <p:nvPr userDrawn="1"/>
        </p:nvSpPr>
        <p:spPr>
          <a:xfrm>
            <a:off x="12335461" y="1589"/>
            <a:ext cx="68541" cy="1192212"/>
          </a:xfrm>
          <a:prstGeom prst="rect">
            <a:avLst/>
          </a:prstGeom>
          <a:solidFill>
            <a:srgbClr val="E0E0E0"/>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l">
              <a:spcBef>
                <a:spcPts val="1200"/>
              </a:spcBef>
            </a:pPr>
            <a:endParaRPr lang="en-US" sz="1400" dirty="0">
              <a:ln>
                <a:noFill/>
              </a:ln>
              <a:solidFill>
                <a:schemeClr val="tx1"/>
              </a:solidFill>
            </a:endParaRPr>
          </a:p>
        </p:txBody>
      </p:sp>
      <p:sp>
        <p:nvSpPr>
          <p:cNvPr id="218" name="Rectangle 217">
            <a:extLst>
              <a:ext uri="{FF2B5EF4-FFF2-40B4-BE49-F238E27FC236}">
                <a16:creationId xmlns:a16="http://schemas.microsoft.com/office/drawing/2014/main" id="{DDBF8FF7-0774-4571-8763-A0D624934807}"/>
              </a:ext>
            </a:extLst>
          </p:cNvPr>
          <p:cNvSpPr/>
          <p:nvPr userDrawn="1"/>
        </p:nvSpPr>
        <p:spPr>
          <a:xfrm>
            <a:off x="12335461" y="6440488"/>
            <a:ext cx="68541" cy="417512"/>
          </a:xfrm>
          <a:prstGeom prst="rect">
            <a:avLst/>
          </a:prstGeom>
          <a:solidFill>
            <a:srgbClr val="E0E0E0"/>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l">
              <a:spcBef>
                <a:spcPts val="1200"/>
              </a:spcBef>
            </a:pPr>
            <a:endParaRPr lang="en-US" sz="1400" dirty="0">
              <a:ln>
                <a:noFill/>
              </a:ln>
              <a:solidFill>
                <a:schemeClr val="tx1"/>
              </a:solidFill>
            </a:endParaRPr>
          </a:p>
        </p:txBody>
      </p:sp>
      <p:sp>
        <p:nvSpPr>
          <p:cNvPr id="219" name="Rectangle 218">
            <a:extLst>
              <a:ext uri="{FF2B5EF4-FFF2-40B4-BE49-F238E27FC236}">
                <a16:creationId xmlns:a16="http://schemas.microsoft.com/office/drawing/2014/main" id="{3EE9D02B-518C-42CD-956B-2AEF6B675D51}"/>
              </a:ext>
            </a:extLst>
          </p:cNvPr>
          <p:cNvSpPr/>
          <p:nvPr userDrawn="1"/>
        </p:nvSpPr>
        <p:spPr>
          <a:xfrm>
            <a:off x="12335461" y="1193799"/>
            <a:ext cx="68541" cy="5248277"/>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l">
              <a:spcBef>
                <a:spcPts val="1200"/>
              </a:spcBef>
            </a:pPr>
            <a:endParaRPr lang="en-US" sz="1400" dirty="0">
              <a:ln>
                <a:noFill/>
              </a:ln>
              <a:solidFill>
                <a:schemeClr val="tx1"/>
              </a:solidFill>
            </a:endParaRPr>
          </a:p>
        </p:txBody>
      </p:sp>
      <p:sp>
        <p:nvSpPr>
          <p:cNvPr id="220" name="TextBox 219">
            <a:extLst>
              <a:ext uri="{FF2B5EF4-FFF2-40B4-BE49-F238E27FC236}">
                <a16:creationId xmlns:a16="http://schemas.microsoft.com/office/drawing/2014/main" id="{5839C14C-9C01-41FD-BDDF-AF38E4DC7A10}"/>
              </a:ext>
            </a:extLst>
          </p:cNvPr>
          <p:cNvSpPr txBox="1"/>
          <p:nvPr userDrawn="1"/>
        </p:nvSpPr>
        <p:spPr>
          <a:xfrm>
            <a:off x="12489352" y="443807"/>
            <a:ext cx="246862" cy="307777"/>
          </a:xfrm>
          <a:prstGeom prst="rect">
            <a:avLst/>
          </a:prstGeom>
          <a:noFill/>
        </p:spPr>
        <p:txBody>
          <a:bodyPr wrap="none" lIns="0" tIns="0" rIns="0" bIns="0" rtlCol="0">
            <a:spAutoFit/>
          </a:bodyPr>
          <a:lstStyle/>
          <a:p>
            <a:pPr marL="0" algn="l" defTabSz="914400" rtl="0" eaLnBrk="1" latinLnBrk="0" hangingPunct="1"/>
            <a:r>
              <a:rPr lang="en-US" sz="1000" kern="1200" dirty="0">
                <a:solidFill>
                  <a:schemeClr val="bg1">
                    <a:lumMod val="65000"/>
                  </a:schemeClr>
                </a:solidFill>
                <a:latin typeface="+mj-lt"/>
                <a:ea typeface="+mn-ea"/>
                <a:cs typeface="+mn-cs"/>
              </a:rPr>
              <a:t>Title</a:t>
            </a:r>
            <a:br>
              <a:rPr lang="en-US" sz="1000" kern="1200" dirty="0">
                <a:solidFill>
                  <a:schemeClr val="bg1">
                    <a:lumMod val="65000"/>
                  </a:schemeClr>
                </a:solidFill>
                <a:latin typeface="+mj-lt"/>
                <a:ea typeface="+mn-ea"/>
                <a:cs typeface="+mn-cs"/>
              </a:rPr>
            </a:br>
            <a:r>
              <a:rPr lang="en-US" sz="1000" kern="1200" dirty="0">
                <a:solidFill>
                  <a:schemeClr val="bg1">
                    <a:lumMod val="65000"/>
                  </a:schemeClr>
                </a:solidFill>
                <a:latin typeface="+mj-lt"/>
                <a:ea typeface="+mn-ea"/>
                <a:cs typeface="+mn-cs"/>
              </a:rPr>
              <a:t>area</a:t>
            </a:r>
          </a:p>
        </p:txBody>
      </p:sp>
      <p:sp>
        <p:nvSpPr>
          <p:cNvPr id="221" name="TextBox 220">
            <a:extLst>
              <a:ext uri="{FF2B5EF4-FFF2-40B4-BE49-F238E27FC236}">
                <a16:creationId xmlns:a16="http://schemas.microsoft.com/office/drawing/2014/main" id="{6CED726A-1B6E-44CD-BC0B-C4CA9B7A05E6}"/>
              </a:ext>
            </a:extLst>
          </p:cNvPr>
          <p:cNvSpPr txBox="1"/>
          <p:nvPr userDrawn="1"/>
        </p:nvSpPr>
        <p:spPr>
          <a:xfrm>
            <a:off x="12489352" y="6495356"/>
            <a:ext cx="360676" cy="307777"/>
          </a:xfrm>
          <a:prstGeom prst="rect">
            <a:avLst/>
          </a:prstGeom>
          <a:noFill/>
        </p:spPr>
        <p:txBody>
          <a:bodyPr wrap="none" lIns="0" tIns="0" rIns="0" bIns="0" rtlCol="0">
            <a:spAutoFit/>
          </a:bodyPr>
          <a:lstStyle/>
          <a:p>
            <a:pPr marL="0" algn="l" defTabSz="914400" rtl="0" eaLnBrk="1" latinLnBrk="0" hangingPunct="1"/>
            <a:r>
              <a:rPr lang="en-US" sz="1000" kern="1200" dirty="0">
                <a:solidFill>
                  <a:schemeClr val="bg1">
                    <a:lumMod val="65000"/>
                  </a:schemeClr>
                </a:solidFill>
                <a:latin typeface="+mj-lt"/>
                <a:ea typeface="+mn-ea"/>
                <a:cs typeface="+mn-cs"/>
              </a:rPr>
              <a:t>Footer</a:t>
            </a:r>
            <a:br>
              <a:rPr lang="en-US" sz="1000" kern="1200" dirty="0">
                <a:solidFill>
                  <a:schemeClr val="bg1">
                    <a:lumMod val="65000"/>
                  </a:schemeClr>
                </a:solidFill>
                <a:latin typeface="+mj-lt"/>
                <a:ea typeface="+mn-ea"/>
                <a:cs typeface="+mn-cs"/>
              </a:rPr>
            </a:br>
            <a:r>
              <a:rPr lang="en-US" sz="1000" kern="1200" dirty="0">
                <a:solidFill>
                  <a:schemeClr val="bg1">
                    <a:lumMod val="65000"/>
                  </a:schemeClr>
                </a:solidFill>
                <a:latin typeface="+mj-lt"/>
                <a:ea typeface="+mn-ea"/>
                <a:cs typeface="+mn-cs"/>
              </a:rPr>
              <a:t>area</a:t>
            </a:r>
          </a:p>
        </p:txBody>
      </p:sp>
      <p:sp>
        <p:nvSpPr>
          <p:cNvPr id="222" name="TextBox 221">
            <a:extLst>
              <a:ext uri="{FF2B5EF4-FFF2-40B4-BE49-F238E27FC236}">
                <a16:creationId xmlns:a16="http://schemas.microsoft.com/office/drawing/2014/main" id="{CB4FB7FD-CED9-4283-BE20-5FFDBC6FB769}"/>
              </a:ext>
            </a:extLst>
          </p:cNvPr>
          <p:cNvSpPr txBox="1"/>
          <p:nvPr userDrawn="1"/>
        </p:nvSpPr>
        <p:spPr>
          <a:xfrm>
            <a:off x="12489352" y="3629867"/>
            <a:ext cx="436017" cy="307777"/>
          </a:xfrm>
          <a:prstGeom prst="rect">
            <a:avLst/>
          </a:prstGeom>
          <a:noFill/>
        </p:spPr>
        <p:txBody>
          <a:bodyPr wrap="none" lIns="0" tIns="0" rIns="0" bIns="0" rtlCol="0">
            <a:spAutoFit/>
          </a:bodyPr>
          <a:lstStyle/>
          <a:p>
            <a:pPr marL="0" algn="l" defTabSz="914400" rtl="0" eaLnBrk="1" latinLnBrk="0" hangingPunct="1"/>
            <a:r>
              <a:rPr lang="en-US" sz="1000" kern="1200" dirty="0">
                <a:solidFill>
                  <a:schemeClr val="bg1">
                    <a:lumMod val="65000"/>
                  </a:schemeClr>
                </a:solidFill>
                <a:latin typeface="+mj-lt"/>
                <a:ea typeface="+mn-ea"/>
                <a:cs typeface="+mn-cs"/>
              </a:rPr>
              <a:t>Content</a:t>
            </a:r>
            <a:br>
              <a:rPr lang="en-US" sz="1000" kern="1200" dirty="0">
                <a:solidFill>
                  <a:schemeClr val="bg1">
                    <a:lumMod val="65000"/>
                  </a:schemeClr>
                </a:solidFill>
                <a:latin typeface="+mj-lt"/>
                <a:ea typeface="+mn-ea"/>
                <a:cs typeface="+mn-cs"/>
              </a:rPr>
            </a:br>
            <a:r>
              <a:rPr lang="en-US" sz="1000" kern="1200" dirty="0">
                <a:solidFill>
                  <a:schemeClr val="bg1">
                    <a:lumMod val="65000"/>
                  </a:schemeClr>
                </a:solidFill>
                <a:latin typeface="+mj-lt"/>
                <a:ea typeface="+mn-ea"/>
                <a:cs typeface="+mn-cs"/>
              </a:rPr>
              <a:t>area</a:t>
            </a:r>
          </a:p>
        </p:txBody>
      </p:sp>
      <p:cxnSp>
        <p:nvCxnSpPr>
          <p:cNvPr id="22" name="Straight Connector 21">
            <a:extLst>
              <a:ext uri="{FF2B5EF4-FFF2-40B4-BE49-F238E27FC236}">
                <a16:creationId xmlns:a16="http://schemas.microsoft.com/office/drawing/2014/main" id="{B6B1C10B-69AA-477E-94FC-A37243E08CFD}"/>
              </a:ext>
            </a:extLst>
          </p:cNvPr>
          <p:cNvCxnSpPr>
            <a:cxnSpLocks/>
          </p:cNvCxnSpPr>
          <p:nvPr userDrawn="1"/>
        </p:nvCxnSpPr>
        <p:spPr>
          <a:xfrm>
            <a:off x="12335461" y="6440488"/>
            <a:ext cx="6854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DE5B1274-C41D-4AF0-9BA6-C18714F9F8B1}"/>
              </a:ext>
            </a:extLst>
          </p:cNvPr>
          <p:cNvCxnSpPr>
            <a:cxnSpLocks/>
          </p:cNvCxnSpPr>
          <p:nvPr userDrawn="1"/>
        </p:nvCxnSpPr>
        <p:spPr>
          <a:xfrm>
            <a:off x="12335461" y="1193799"/>
            <a:ext cx="6854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0" name="Graphic 29">
            <a:extLst>
              <a:ext uri="{FF2B5EF4-FFF2-40B4-BE49-F238E27FC236}">
                <a16:creationId xmlns:a16="http://schemas.microsoft.com/office/drawing/2014/main" id="{2E2F7AF6-B706-4153-AF2C-F3C2817BCF83}"/>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393211" y="6578475"/>
            <a:ext cx="566928" cy="147351"/>
          </a:xfrm>
          <a:prstGeom prst="rect">
            <a:avLst/>
          </a:prstGeom>
        </p:spPr>
      </p:pic>
    </p:spTree>
  </p:cSld>
  <p:clrMap bg1="lt1" tx1="dk1" bg2="lt2" tx2="dk2" accent1="accent1" accent2="accent2" accent3="accent3" accent4="accent4" accent5="accent5" accent6="accent6" hlink="hlink" folHlink="folHlink"/>
  <p:sldLayoutIdLst>
    <p:sldLayoutId id="2147483662" r:id="rId1"/>
    <p:sldLayoutId id="2147483696" r:id="rId2"/>
    <p:sldLayoutId id="2147483677" r:id="rId3"/>
    <p:sldLayoutId id="2147483687" r:id="rId4"/>
    <p:sldLayoutId id="2147483688" r:id="rId5"/>
    <p:sldLayoutId id="2147483689" r:id="rId6"/>
    <p:sldLayoutId id="2147483658" r:id="rId7"/>
    <p:sldLayoutId id="2147483676" r:id="rId8"/>
    <p:sldLayoutId id="2147483690" r:id="rId9"/>
    <p:sldLayoutId id="2147483691" r:id="rId10"/>
    <p:sldLayoutId id="2147483692" r:id="rId11"/>
    <p:sldLayoutId id="2147483685" r:id="rId12"/>
  </p:sldLayoutIdLst>
  <p:hf sldNum="0" hdr="0" ftr="0" dt="0"/>
  <p:txStyles>
    <p:titleStyle>
      <a:lvl1pPr algn="l" defTabSz="1088291" rtl="0" eaLnBrk="1" latinLnBrk="0" hangingPunct="1">
        <a:spcBef>
          <a:spcPct val="0"/>
        </a:spcBef>
        <a:buNone/>
        <a:defRPr sz="2800" b="0" i="0" u="none" kern="1200">
          <a:solidFill>
            <a:srgbClr val="EB1000"/>
          </a:solidFill>
          <a:latin typeface="+mj-lt"/>
          <a:ea typeface="+mj-ea"/>
          <a:cs typeface="+mj-cs"/>
        </a:defRPr>
      </a:lvl1pPr>
    </p:titleStyle>
    <p:bodyStyle>
      <a:lvl1pPr marL="274638" indent="-265113" algn="l" defTabSz="1088291" rtl="0" eaLnBrk="1" latinLnBrk="0" hangingPunct="1">
        <a:spcBef>
          <a:spcPts val="714"/>
        </a:spcBef>
        <a:buClr>
          <a:schemeClr val="tx1"/>
        </a:buClr>
        <a:buSzPct val="70000"/>
        <a:buFont typeface="Wingdings" pitchFamily="2" charset="2"/>
        <a:buChar char="§"/>
        <a:defRPr sz="2200" kern="1200">
          <a:solidFill>
            <a:schemeClr val="tx1"/>
          </a:solidFill>
          <a:latin typeface="+mn-lt"/>
          <a:ea typeface="+mn-ea"/>
          <a:cs typeface="+mn-cs"/>
        </a:defRPr>
      </a:lvl1pPr>
      <a:lvl2pPr marL="551703" indent="-275852" algn="l" defTabSz="1088291" rtl="0" eaLnBrk="1" latinLnBrk="0" hangingPunct="1">
        <a:spcBef>
          <a:spcPts val="714"/>
        </a:spcBef>
        <a:buClr>
          <a:schemeClr val="tx1"/>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tx1"/>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291" rtl="0" eaLnBrk="1" latinLnBrk="0" hangingPunct="1">
        <a:defRPr sz="2100" kern="1200">
          <a:solidFill>
            <a:schemeClr val="tx1"/>
          </a:solidFill>
          <a:latin typeface="+mn-lt"/>
          <a:ea typeface="+mn-ea"/>
          <a:cs typeface="+mn-cs"/>
        </a:defRPr>
      </a:lvl1pPr>
      <a:lvl2pPr marL="544145" algn="l" defTabSz="1088291" rtl="0" eaLnBrk="1" latinLnBrk="0" hangingPunct="1">
        <a:defRPr sz="2100" kern="1200">
          <a:solidFill>
            <a:schemeClr val="tx1"/>
          </a:solidFill>
          <a:latin typeface="+mn-lt"/>
          <a:ea typeface="+mn-ea"/>
          <a:cs typeface="+mn-cs"/>
        </a:defRPr>
      </a:lvl2pPr>
      <a:lvl3pPr marL="1088291" algn="l" defTabSz="1088291" rtl="0" eaLnBrk="1" latinLnBrk="0" hangingPunct="1">
        <a:defRPr sz="2100" kern="1200">
          <a:solidFill>
            <a:schemeClr val="tx1"/>
          </a:solidFill>
          <a:latin typeface="+mn-lt"/>
          <a:ea typeface="+mn-ea"/>
          <a:cs typeface="+mn-cs"/>
        </a:defRPr>
      </a:lvl3pPr>
      <a:lvl4pPr marL="1632436" algn="l" defTabSz="1088291" rtl="0" eaLnBrk="1" latinLnBrk="0" hangingPunct="1">
        <a:defRPr sz="2100" kern="1200">
          <a:solidFill>
            <a:schemeClr val="tx1"/>
          </a:solidFill>
          <a:latin typeface="+mn-lt"/>
          <a:ea typeface="+mn-ea"/>
          <a:cs typeface="+mn-cs"/>
        </a:defRPr>
      </a:lvl4pPr>
      <a:lvl5pPr marL="2176581" algn="l" defTabSz="1088291" rtl="0" eaLnBrk="1" latinLnBrk="0" hangingPunct="1">
        <a:defRPr sz="2100" kern="1200">
          <a:solidFill>
            <a:schemeClr val="tx1"/>
          </a:solidFill>
          <a:latin typeface="+mn-lt"/>
          <a:ea typeface="+mn-ea"/>
          <a:cs typeface="+mn-cs"/>
        </a:defRPr>
      </a:lvl5pPr>
      <a:lvl6pPr marL="2720726" algn="l" defTabSz="1088291" rtl="0" eaLnBrk="1" latinLnBrk="0" hangingPunct="1">
        <a:defRPr sz="2100" kern="1200">
          <a:solidFill>
            <a:schemeClr val="tx1"/>
          </a:solidFill>
          <a:latin typeface="+mn-lt"/>
          <a:ea typeface="+mn-ea"/>
          <a:cs typeface="+mn-cs"/>
        </a:defRPr>
      </a:lvl6pPr>
      <a:lvl7pPr marL="3264872" algn="l" defTabSz="1088291" rtl="0" eaLnBrk="1" latinLnBrk="0" hangingPunct="1">
        <a:defRPr sz="2100" kern="1200">
          <a:solidFill>
            <a:schemeClr val="tx1"/>
          </a:solidFill>
          <a:latin typeface="+mn-lt"/>
          <a:ea typeface="+mn-ea"/>
          <a:cs typeface="+mn-cs"/>
        </a:defRPr>
      </a:lvl7pPr>
      <a:lvl8pPr marL="3809017" algn="l" defTabSz="1088291" rtl="0" eaLnBrk="1" latinLnBrk="0" hangingPunct="1">
        <a:defRPr sz="2100" kern="1200">
          <a:solidFill>
            <a:schemeClr val="tx1"/>
          </a:solidFill>
          <a:latin typeface="+mn-lt"/>
          <a:ea typeface="+mn-ea"/>
          <a:cs typeface="+mn-cs"/>
        </a:defRPr>
      </a:lvl8pPr>
      <a:lvl9pPr marL="4353162" algn="l" defTabSz="1088291"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5ACBF0"/>
          </p15:clr>
        </p15:guide>
        <p15:guide id="2" pos="4032" userDrawn="1">
          <p15:clr>
            <a:srgbClr val="FDE53C"/>
          </p15:clr>
        </p15:guide>
        <p15:guide id="3" pos="3651" userDrawn="1">
          <p15:clr>
            <a:srgbClr val="FDE53C"/>
          </p15:clr>
        </p15:guide>
        <p15:guide id="4" pos="5758" userDrawn="1">
          <p15:clr>
            <a:srgbClr val="5ACBF0"/>
          </p15:clr>
        </p15:guide>
        <p15:guide id="5" pos="7488" userDrawn="1">
          <p15:clr>
            <a:srgbClr val="A4A3A4"/>
          </p15:clr>
        </p15:guide>
        <p15:guide id="6" pos="1919" userDrawn="1">
          <p15:clr>
            <a:srgbClr val="5ACBF0"/>
          </p15:clr>
        </p15:guide>
        <p15:guide id="7" pos="191" userDrawn="1">
          <p15:clr>
            <a:srgbClr val="A4A3A4"/>
          </p15:clr>
        </p15:guide>
        <p15:guide id="8" orient="horz" pos="2405" userDrawn="1">
          <p15:clr>
            <a:srgbClr val="5ACBF0"/>
          </p15:clr>
        </p15:guide>
        <p15:guide id="11" orient="horz" pos="751" userDrawn="1">
          <p15:clr>
            <a:srgbClr val="F26B43"/>
          </p15:clr>
        </p15:guide>
        <p15:guide id="14" orient="horz" pos="4057" userDrawn="1">
          <p15:clr>
            <a:srgbClr val="F26B43"/>
          </p15:clr>
        </p15:guide>
        <p15:guide id="15" orient="horz" pos="3924" userDrawn="1">
          <p15:clr>
            <a:srgbClr val="A4A3A4"/>
          </p15:clr>
        </p15:guide>
        <p15:guide id="17" pos="2560" userDrawn="1">
          <p15:clr>
            <a:srgbClr val="C35EA4"/>
          </p15:clr>
        </p15:guide>
        <p15:guide id="18" pos="5120" userDrawn="1">
          <p15:clr>
            <a:srgbClr val="C35EA4"/>
          </p15:clr>
        </p15:guide>
        <p15:guide id="19" pos="1728" userDrawn="1">
          <p15:clr>
            <a:srgbClr val="FDE53C"/>
          </p15:clr>
        </p15:guide>
        <p15:guide id="20" pos="2106" userDrawn="1">
          <p15:clr>
            <a:srgbClr val="FDE53C"/>
          </p15:clr>
        </p15:guide>
        <p15:guide id="21" pos="2369" userDrawn="1">
          <p15:clr>
            <a:srgbClr val="9FCC3B"/>
          </p15:clr>
        </p15:guide>
        <p15:guide id="22" pos="2749" userDrawn="1">
          <p15:clr>
            <a:srgbClr val="9FCC3B"/>
          </p15:clr>
        </p15:guide>
        <p15:guide id="23" pos="4925" userDrawn="1">
          <p15:clr>
            <a:srgbClr val="9FCC3B"/>
          </p15:clr>
        </p15:guide>
        <p15:guide id="24" pos="5309" userDrawn="1">
          <p15:clr>
            <a:srgbClr val="9FCC3B"/>
          </p15:clr>
        </p15:guide>
        <p15:guide id="25" pos="5565" userDrawn="1">
          <p15:clr>
            <a:srgbClr val="FDE53C"/>
          </p15:clr>
        </p15:guide>
        <p15:guide id="26" pos="5947" userDrawn="1">
          <p15:clr>
            <a:srgbClr val="FDE53C"/>
          </p15:clr>
        </p15:guide>
        <p15:guide id="27" orient="horz" pos="2594" userDrawn="1">
          <p15:clr>
            <a:srgbClr val="FDE53C"/>
          </p15:clr>
        </p15:guide>
        <p15:guide id="28" orient="horz" pos="2208" userDrawn="1">
          <p15:clr>
            <a:srgbClr val="FDE53C"/>
          </p15:clr>
        </p15:guide>
        <p15:guide id="35" orient="horz" pos="1053" userDrawn="1">
          <p15:clr>
            <a:srgbClr val="FDE53C"/>
          </p15:clr>
        </p15:guide>
        <p15:guide id="36" orient="horz" pos="894"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hyperlink" Target="https://lit.dev/"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0.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 Target="slide73.xml"/><Relationship Id="rId1" Type="http://schemas.openxmlformats.org/officeDocument/2006/relationships/slideLayout" Target="../slideLayouts/slideLayout10.xml"/><Relationship Id="rId5" Type="http://schemas.openxmlformats.org/officeDocument/2006/relationships/image" Target="../media/image45.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jpeg"/><Relationship Id="rId7" Type="http://schemas.openxmlformats.org/officeDocument/2006/relationships/image" Target="../media/image51.svg"/><Relationship Id="rId2" Type="http://schemas.openxmlformats.org/officeDocument/2006/relationships/image" Target="../media/image46.png"/><Relationship Id="rId1" Type="http://schemas.openxmlformats.org/officeDocument/2006/relationships/slideLayout" Target="../slideLayouts/slideLayout10.xml"/><Relationship Id="rId6" Type="http://schemas.openxmlformats.org/officeDocument/2006/relationships/image" Target="../media/image50.png"/><Relationship Id="rId5" Type="http://schemas.openxmlformats.org/officeDocument/2006/relationships/image" Target="../media/image49.jpeg"/><Relationship Id="rId4" Type="http://schemas.openxmlformats.org/officeDocument/2006/relationships/image" Target="../media/image48.jpeg"/></Relationships>
</file>

<file path=ppt/slides/_rels/slide4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10.xml"/><Relationship Id="rId6" Type="http://schemas.openxmlformats.org/officeDocument/2006/relationships/image" Target="../media/image52.jpeg"/><Relationship Id="rId5" Type="http://schemas.openxmlformats.org/officeDocument/2006/relationships/image" Target="../media/image49.jpeg"/><Relationship Id="rId4" Type="http://schemas.openxmlformats.org/officeDocument/2006/relationships/image" Target="../media/image48.jpeg"/></Relationships>
</file>

<file path=ppt/slides/_rels/slide4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hyperlink" Target="https://inside.corp.adobe.com/brand-center/logos-font.html" TargetMode="Externa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image" Target="../media/image57.svg"/><Relationship Id="rId7" Type="http://schemas.openxmlformats.org/officeDocument/2006/relationships/image" Target="../media/image61.emf"/><Relationship Id="rId2" Type="http://schemas.openxmlformats.org/officeDocument/2006/relationships/image" Target="../media/image56.png"/><Relationship Id="rId1" Type="http://schemas.openxmlformats.org/officeDocument/2006/relationships/slideLayout" Target="../slideLayouts/slideLayout10.xml"/><Relationship Id="rId6" Type="http://schemas.openxmlformats.org/officeDocument/2006/relationships/image" Target="../media/image60.emf"/><Relationship Id="rId5" Type="http://schemas.openxmlformats.org/officeDocument/2006/relationships/image" Target="../media/image59.svg"/><Relationship Id="rId10" Type="http://schemas.openxmlformats.org/officeDocument/2006/relationships/hyperlink" Target="https://inside.corp.adobe.com/brand-center/logos-font.html" TargetMode="External"/><Relationship Id="rId4" Type="http://schemas.openxmlformats.org/officeDocument/2006/relationships/image" Target="../media/image58.png"/><Relationship Id="rId9" Type="http://schemas.openxmlformats.org/officeDocument/2006/relationships/image" Target="../media/image62.emf"/></Relationships>
</file>

<file path=ppt/slides/_rels/slide4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10.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chart" Target="../charts/chart1.xml"/><Relationship Id="rId1" Type="http://schemas.openxmlformats.org/officeDocument/2006/relationships/slideLayout" Target="../slideLayouts/slideLayout10.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jpeg"/><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50.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hyperlink" Target="https://www.publicdomainpictures.net/view-image.php?image=73293&amp;picture=cartoon-tortoise-clipart" TargetMode="External"/><Relationship Id="rId7" Type="http://schemas.openxmlformats.org/officeDocument/2006/relationships/image" Target="../media/image84.jpeg"/><Relationship Id="rId2" Type="http://schemas.openxmlformats.org/officeDocument/2006/relationships/image" Target="../media/image80.jpeg"/><Relationship Id="rId1" Type="http://schemas.openxmlformats.org/officeDocument/2006/relationships/slideLayout" Target="../slideLayouts/slideLayout10.xml"/><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image" Target="../media/image81.jpeg"/></Relationships>
</file>

<file path=ppt/slides/_rels/slide58.xml.rels><?xml version="1.0" encoding="UTF-8" standalone="yes"?>
<Relationships xmlns="http://schemas.openxmlformats.org/package/2006/relationships"><Relationship Id="rId13" Type="http://schemas.openxmlformats.org/officeDocument/2006/relationships/image" Target="../media/image95.png"/><Relationship Id="rId18" Type="http://schemas.openxmlformats.org/officeDocument/2006/relationships/image" Target="../media/image100.png"/><Relationship Id="rId26" Type="http://schemas.openxmlformats.org/officeDocument/2006/relationships/image" Target="../media/image108.png"/><Relationship Id="rId39" Type="http://schemas.openxmlformats.org/officeDocument/2006/relationships/image" Target="../media/image121.png"/><Relationship Id="rId21" Type="http://schemas.openxmlformats.org/officeDocument/2006/relationships/image" Target="../media/image103.png"/><Relationship Id="rId34" Type="http://schemas.openxmlformats.org/officeDocument/2006/relationships/image" Target="../media/image116.png"/><Relationship Id="rId42" Type="http://schemas.openxmlformats.org/officeDocument/2006/relationships/image" Target="../media/image124.png"/><Relationship Id="rId7" Type="http://schemas.openxmlformats.org/officeDocument/2006/relationships/image" Target="../media/image89.png"/><Relationship Id="rId2" Type="http://schemas.openxmlformats.org/officeDocument/2006/relationships/notesSlide" Target="../notesSlides/notesSlide4.xml"/><Relationship Id="rId16" Type="http://schemas.openxmlformats.org/officeDocument/2006/relationships/image" Target="../media/image98.png"/><Relationship Id="rId29" Type="http://schemas.openxmlformats.org/officeDocument/2006/relationships/image" Target="../media/image111.png"/><Relationship Id="rId1" Type="http://schemas.openxmlformats.org/officeDocument/2006/relationships/slideLayout" Target="../slideLayouts/slideLayout10.xml"/><Relationship Id="rId6" Type="http://schemas.openxmlformats.org/officeDocument/2006/relationships/image" Target="../media/image88.png"/><Relationship Id="rId11" Type="http://schemas.openxmlformats.org/officeDocument/2006/relationships/image" Target="../media/image93.png"/><Relationship Id="rId24" Type="http://schemas.openxmlformats.org/officeDocument/2006/relationships/image" Target="../media/image106.png"/><Relationship Id="rId32" Type="http://schemas.openxmlformats.org/officeDocument/2006/relationships/image" Target="../media/image114.png"/><Relationship Id="rId37" Type="http://schemas.openxmlformats.org/officeDocument/2006/relationships/image" Target="../media/image119.png"/><Relationship Id="rId40" Type="http://schemas.openxmlformats.org/officeDocument/2006/relationships/image" Target="../media/image122.png"/><Relationship Id="rId45" Type="http://schemas.openxmlformats.org/officeDocument/2006/relationships/image" Target="../media/image127.png"/><Relationship Id="rId5" Type="http://schemas.openxmlformats.org/officeDocument/2006/relationships/image" Target="../media/image87.png"/><Relationship Id="rId15" Type="http://schemas.openxmlformats.org/officeDocument/2006/relationships/image" Target="../media/image97.png"/><Relationship Id="rId23" Type="http://schemas.openxmlformats.org/officeDocument/2006/relationships/image" Target="../media/image105.png"/><Relationship Id="rId28" Type="http://schemas.openxmlformats.org/officeDocument/2006/relationships/image" Target="../media/image110.png"/><Relationship Id="rId36" Type="http://schemas.openxmlformats.org/officeDocument/2006/relationships/image" Target="../media/image118.png"/><Relationship Id="rId10" Type="http://schemas.openxmlformats.org/officeDocument/2006/relationships/image" Target="../media/image92.png"/><Relationship Id="rId19" Type="http://schemas.openxmlformats.org/officeDocument/2006/relationships/image" Target="../media/image101.png"/><Relationship Id="rId31" Type="http://schemas.openxmlformats.org/officeDocument/2006/relationships/image" Target="../media/image113.png"/><Relationship Id="rId44" Type="http://schemas.openxmlformats.org/officeDocument/2006/relationships/image" Target="../media/image126.png"/><Relationship Id="rId4" Type="http://schemas.openxmlformats.org/officeDocument/2006/relationships/image" Target="../media/image86.png"/><Relationship Id="rId9" Type="http://schemas.openxmlformats.org/officeDocument/2006/relationships/image" Target="../media/image91.png"/><Relationship Id="rId14" Type="http://schemas.openxmlformats.org/officeDocument/2006/relationships/image" Target="../media/image96.png"/><Relationship Id="rId22" Type="http://schemas.openxmlformats.org/officeDocument/2006/relationships/image" Target="../media/image104.png"/><Relationship Id="rId27" Type="http://schemas.openxmlformats.org/officeDocument/2006/relationships/image" Target="../media/image109.png"/><Relationship Id="rId30" Type="http://schemas.openxmlformats.org/officeDocument/2006/relationships/image" Target="../media/image112.png"/><Relationship Id="rId35" Type="http://schemas.openxmlformats.org/officeDocument/2006/relationships/image" Target="../media/image117.png"/><Relationship Id="rId43" Type="http://schemas.openxmlformats.org/officeDocument/2006/relationships/image" Target="../media/image125.png"/><Relationship Id="rId8" Type="http://schemas.openxmlformats.org/officeDocument/2006/relationships/image" Target="../media/image90.png"/><Relationship Id="rId3" Type="http://schemas.openxmlformats.org/officeDocument/2006/relationships/image" Target="../media/image85.png"/><Relationship Id="rId12" Type="http://schemas.openxmlformats.org/officeDocument/2006/relationships/image" Target="../media/image94.png"/><Relationship Id="rId17" Type="http://schemas.openxmlformats.org/officeDocument/2006/relationships/image" Target="../media/image99.png"/><Relationship Id="rId25" Type="http://schemas.openxmlformats.org/officeDocument/2006/relationships/image" Target="../media/image107.png"/><Relationship Id="rId33" Type="http://schemas.openxmlformats.org/officeDocument/2006/relationships/image" Target="../media/image115.png"/><Relationship Id="rId38" Type="http://schemas.openxmlformats.org/officeDocument/2006/relationships/image" Target="../media/image120.png"/><Relationship Id="rId46" Type="http://schemas.openxmlformats.org/officeDocument/2006/relationships/image" Target="../media/image128.png"/><Relationship Id="rId20" Type="http://schemas.openxmlformats.org/officeDocument/2006/relationships/image" Target="../media/image102.png"/><Relationship Id="rId41" Type="http://schemas.openxmlformats.org/officeDocument/2006/relationships/image" Target="../media/image123.png"/></Relationships>
</file>

<file path=ppt/slides/_rels/slide59.xml.rels><?xml version="1.0" encoding="UTF-8" standalone="yes"?>
<Relationships xmlns="http://schemas.openxmlformats.org/package/2006/relationships"><Relationship Id="rId13" Type="http://schemas.openxmlformats.org/officeDocument/2006/relationships/image" Target="../media/image139.png"/><Relationship Id="rId18" Type="http://schemas.openxmlformats.org/officeDocument/2006/relationships/image" Target="../media/image144.png"/><Relationship Id="rId26" Type="http://schemas.openxmlformats.org/officeDocument/2006/relationships/image" Target="../media/image152.png"/><Relationship Id="rId21" Type="http://schemas.openxmlformats.org/officeDocument/2006/relationships/image" Target="../media/image147.png"/><Relationship Id="rId34" Type="http://schemas.openxmlformats.org/officeDocument/2006/relationships/image" Target="../media/image160.png"/><Relationship Id="rId7" Type="http://schemas.openxmlformats.org/officeDocument/2006/relationships/image" Target="../media/image133.png"/><Relationship Id="rId12" Type="http://schemas.openxmlformats.org/officeDocument/2006/relationships/image" Target="../media/image138.png"/><Relationship Id="rId17" Type="http://schemas.openxmlformats.org/officeDocument/2006/relationships/image" Target="../media/image143.png"/><Relationship Id="rId25" Type="http://schemas.openxmlformats.org/officeDocument/2006/relationships/image" Target="../media/image151.png"/><Relationship Id="rId33" Type="http://schemas.openxmlformats.org/officeDocument/2006/relationships/image" Target="../media/image159.png"/><Relationship Id="rId38" Type="http://schemas.openxmlformats.org/officeDocument/2006/relationships/image" Target="../media/image164.png"/><Relationship Id="rId2" Type="http://schemas.openxmlformats.org/officeDocument/2006/relationships/notesSlide" Target="../notesSlides/notesSlide5.xml"/><Relationship Id="rId16" Type="http://schemas.openxmlformats.org/officeDocument/2006/relationships/image" Target="../media/image142.png"/><Relationship Id="rId20" Type="http://schemas.openxmlformats.org/officeDocument/2006/relationships/image" Target="../media/image146.png"/><Relationship Id="rId29" Type="http://schemas.openxmlformats.org/officeDocument/2006/relationships/image" Target="../media/image155.png"/><Relationship Id="rId1" Type="http://schemas.openxmlformats.org/officeDocument/2006/relationships/slideLayout" Target="../slideLayouts/slideLayout10.xml"/><Relationship Id="rId6" Type="http://schemas.openxmlformats.org/officeDocument/2006/relationships/image" Target="../media/image132.png"/><Relationship Id="rId11" Type="http://schemas.openxmlformats.org/officeDocument/2006/relationships/image" Target="../media/image137.png"/><Relationship Id="rId24" Type="http://schemas.openxmlformats.org/officeDocument/2006/relationships/image" Target="../media/image150.png"/><Relationship Id="rId32" Type="http://schemas.openxmlformats.org/officeDocument/2006/relationships/image" Target="../media/image158.png"/><Relationship Id="rId37" Type="http://schemas.openxmlformats.org/officeDocument/2006/relationships/image" Target="../media/image163.png"/><Relationship Id="rId5" Type="http://schemas.openxmlformats.org/officeDocument/2006/relationships/image" Target="../media/image131.png"/><Relationship Id="rId15" Type="http://schemas.openxmlformats.org/officeDocument/2006/relationships/image" Target="../media/image141.png"/><Relationship Id="rId23" Type="http://schemas.openxmlformats.org/officeDocument/2006/relationships/image" Target="../media/image149.png"/><Relationship Id="rId28" Type="http://schemas.openxmlformats.org/officeDocument/2006/relationships/image" Target="../media/image154.png"/><Relationship Id="rId36" Type="http://schemas.openxmlformats.org/officeDocument/2006/relationships/image" Target="../media/image162.png"/><Relationship Id="rId10" Type="http://schemas.openxmlformats.org/officeDocument/2006/relationships/image" Target="../media/image136.png"/><Relationship Id="rId19" Type="http://schemas.openxmlformats.org/officeDocument/2006/relationships/image" Target="../media/image145.png"/><Relationship Id="rId31" Type="http://schemas.openxmlformats.org/officeDocument/2006/relationships/image" Target="../media/image157.png"/><Relationship Id="rId4" Type="http://schemas.openxmlformats.org/officeDocument/2006/relationships/image" Target="../media/image130.png"/><Relationship Id="rId9" Type="http://schemas.openxmlformats.org/officeDocument/2006/relationships/image" Target="../media/image135.png"/><Relationship Id="rId14" Type="http://schemas.openxmlformats.org/officeDocument/2006/relationships/image" Target="../media/image140.png"/><Relationship Id="rId22" Type="http://schemas.openxmlformats.org/officeDocument/2006/relationships/image" Target="../media/image148.png"/><Relationship Id="rId27" Type="http://schemas.openxmlformats.org/officeDocument/2006/relationships/image" Target="../media/image153.png"/><Relationship Id="rId30" Type="http://schemas.openxmlformats.org/officeDocument/2006/relationships/image" Target="../media/image156.png"/><Relationship Id="rId35" Type="http://schemas.openxmlformats.org/officeDocument/2006/relationships/image" Target="../media/image161.png"/><Relationship Id="rId8" Type="http://schemas.openxmlformats.org/officeDocument/2006/relationships/image" Target="../media/image134.png"/><Relationship Id="rId3" Type="http://schemas.openxmlformats.org/officeDocument/2006/relationships/image" Target="../media/image1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3" Type="http://schemas.openxmlformats.org/officeDocument/2006/relationships/image" Target="../media/image175.png"/><Relationship Id="rId18" Type="http://schemas.openxmlformats.org/officeDocument/2006/relationships/image" Target="../media/image180.png"/><Relationship Id="rId26" Type="http://schemas.openxmlformats.org/officeDocument/2006/relationships/image" Target="../media/image188.png"/><Relationship Id="rId39" Type="http://schemas.openxmlformats.org/officeDocument/2006/relationships/image" Target="../media/image201.png"/><Relationship Id="rId21" Type="http://schemas.openxmlformats.org/officeDocument/2006/relationships/image" Target="../media/image183.png"/><Relationship Id="rId34" Type="http://schemas.openxmlformats.org/officeDocument/2006/relationships/image" Target="../media/image196.png"/><Relationship Id="rId7" Type="http://schemas.openxmlformats.org/officeDocument/2006/relationships/image" Target="../media/image169.png"/><Relationship Id="rId2" Type="http://schemas.openxmlformats.org/officeDocument/2006/relationships/notesSlide" Target="../notesSlides/notesSlide6.xml"/><Relationship Id="rId16" Type="http://schemas.openxmlformats.org/officeDocument/2006/relationships/image" Target="../media/image178.png"/><Relationship Id="rId20" Type="http://schemas.openxmlformats.org/officeDocument/2006/relationships/image" Target="../media/image182.png"/><Relationship Id="rId29" Type="http://schemas.openxmlformats.org/officeDocument/2006/relationships/image" Target="../media/image191.png"/><Relationship Id="rId41" Type="http://schemas.openxmlformats.org/officeDocument/2006/relationships/image" Target="../media/image203.png"/><Relationship Id="rId1" Type="http://schemas.openxmlformats.org/officeDocument/2006/relationships/slideLayout" Target="../slideLayouts/slideLayout10.xml"/><Relationship Id="rId6" Type="http://schemas.openxmlformats.org/officeDocument/2006/relationships/image" Target="../media/image168.png"/><Relationship Id="rId11" Type="http://schemas.openxmlformats.org/officeDocument/2006/relationships/image" Target="../media/image173.png"/><Relationship Id="rId24" Type="http://schemas.openxmlformats.org/officeDocument/2006/relationships/image" Target="../media/image186.png"/><Relationship Id="rId32" Type="http://schemas.openxmlformats.org/officeDocument/2006/relationships/image" Target="../media/image194.png"/><Relationship Id="rId37" Type="http://schemas.openxmlformats.org/officeDocument/2006/relationships/image" Target="../media/image199.png"/><Relationship Id="rId40" Type="http://schemas.openxmlformats.org/officeDocument/2006/relationships/image" Target="../media/image202.png"/><Relationship Id="rId5" Type="http://schemas.openxmlformats.org/officeDocument/2006/relationships/image" Target="../media/image167.png"/><Relationship Id="rId15" Type="http://schemas.openxmlformats.org/officeDocument/2006/relationships/image" Target="../media/image177.png"/><Relationship Id="rId23" Type="http://schemas.openxmlformats.org/officeDocument/2006/relationships/image" Target="../media/image185.png"/><Relationship Id="rId28" Type="http://schemas.openxmlformats.org/officeDocument/2006/relationships/image" Target="../media/image190.png"/><Relationship Id="rId36" Type="http://schemas.openxmlformats.org/officeDocument/2006/relationships/image" Target="../media/image198.png"/><Relationship Id="rId10" Type="http://schemas.openxmlformats.org/officeDocument/2006/relationships/image" Target="../media/image172.png"/><Relationship Id="rId19" Type="http://schemas.openxmlformats.org/officeDocument/2006/relationships/image" Target="../media/image181.png"/><Relationship Id="rId31" Type="http://schemas.openxmlformats.org/officeDocument/2006/relationships/image" Target="../media/image193.png"/><Relationship Id="rId4" Type="http://schemas.openxmlformats.org/officeDocument/2006/relationships/image" Target="../media/image166.png"/><Relationship Id="rId9" Type="http://schemas.openxmlformats.org/officeDocument/2006/relationships/image" Target="../media/image171.png"/><Relationship Id="rId14" Type="http://schemas.openxmlformats.org/officeDocument/2006/relationships/image" Target="../media/image176.png"/><Relationship Id="rId22" Type="http://schemas.openxmlformats.org/officeDocument/2006/relationships/image" Target="../media/image184.png"/><Relationship Id="rId27" Type="http://schemas.openxmlformats.org/officeDocument/2006/relationships/image" Target="../media/image189.png"/><Relationship Id="rId30" Type="http://schemas.openxmlformats.org/officeDocument/2006/relationships/image" Target="../media/image192.png"/><Relationship Id="rId35" Type="http://schemas.openxmlformats.org/officeDocument/2006/relationships/image" Target="../media/image197.png"/><Relationship Id="rId8" Type="http://schemas.openxmlformats.org/officeDocument/2006/relationships/image" Target="../media/image170.png"/><Relationship Id="rId3" Type="http://schemas.openxmlformats.org/officeDocument/2006/relationships/image" Target="../media/image165.png"/><Relationship Id="rId12" Type="http://schemas.openxmlformats.org/officeDocument/2006/relationships/image" Target="../media/image174.png"/><Relationship Id="rId17" Type="http://schemas.openxmlformats.org/officeDocument/2006/relationships/image" Target="../media/image179.png"/><Relationship Id="rId25" Type="http://schemas.openxmlformats.org/officeDocument/2006/relationships/image" Target="../media/image187.png"/><Relationship Id="rId33" Type="http://schemas.openxmlformats.org/officeDocument/2006/relationships/image" Target="../media/image195.png"/><Relationship Id="rId38" Type="http://schemas.openxmlformats.org/officeDocument/2006/relationships/image" Target="../media/image200.png"/></Relationships>
</file>

<file path=ppt/slides/_rels/slide61.xml.rels><?xml version="1.0" encoding="UTF-8" standalone="yes"?>
<Relationships xmlns="http://schemas.openxmlformats.org/package/2006/relationships"><Relationship Id="rId13" Type="http://schemas.openxmlformats.org/officeDocument/2006/relationships/image" Target="../media/image214.png"/><Relationship Id="rId18" Type="http://schemas.openxmlformats.org/officeDocument/2006/relationships/image" Target="../media/image219.png"/><Relationship Id="rId26" Type="http://schemas.openxmlformats.org/officeDocument/2006/relationships/image" Target="../media/image227.png"/><Relationship Id="rId39" Type="http://schemas.openxmlformats.org/officeDocument/2006/relationships/image" Target="../media/image240.png"/><Relationship Id="rId21" Type="http://schemas.openxmlformats.org/officeDocument/2006/relationships/image" Target="../media/image222.png"/><Relationship Id="rId34" Type="http://schemas.openxmlformats.org/officeDocument/2006/relationships/image" Target="../media/image235.png"/><Relationship Id="rId7" Type="http://schemas.openxmlformats.org/officeDocument/2006/relationships/image" Target="../media/image208.png"/><Relationship Id="rId12" Type="http://schemas.openxmlformats.org/officeDocument/2006/relationships/image" Target="../media/image213.png"/><Relationship Id="rId17" Type="http://schemas.openxmlformats.org/officeDocument/2006/relationships/image" Target="../media/image218.png"/><Relationship Id="rId25" Type="http://schemas.openxmlformats.org/officeDocument/2006/relationships/image" Target="../media/image226.png"/><Relationship Id="rId33" Type="http://schemas.openxmlformats.org/officeDocument/2006/relationships/image" Target="../media/image234.png"/><Relationship Id="rId38" Type="http://schemas.openxmlformats.org/officeDocument/2006/relationships/image" Target="../media/image239.png"/><Relationship Id="rId2" Type="http://schemas.openxmlformats.org/officeDocument/2006/relationships/notesSlide" Target="../notesSlides/notesSlide7.xml"/><Relationship Id="rId16" Type="http://schemas.openxmlformats.org/officeDocument/2006/relationships/image" Target="../media/image217.png"/><Relationship Id="rId20" Type="http://schemas.openxmlformats.org/officeDocument/2006/relationships/image" Target="../media/image221.png"/><Relationship Id="rId29" Type="http://schemas.openxmlformats.org/officeDocument/2006/relationships/image" Target="../media/image230.png"/><Relationship Id="rId1" Type="http://schemas.openxmlformats.org/officeDocument/2006/relationships/slideLayout" Target="../slideLayouts/slideLayout10.xml"/><Relationship Id="rId6" Type="http://schemas.openxmlformats.org/officeDocument/2006/relationships/image" Target="../media/image207.png"/><Relationship Id="rId11" Type="http://schemas.openxmlformats.org/officeDocument/2006/relationships/image" Target="../media/image212.png"/><Relationship Id="rId24" Type="http://schemas.openxmlformats.org/officeDocument/2006/relationships/image" Target="../media/image225.png"/><Relationship Id="rId32" Type="http://schemas.openxmlformats.org/officeDocument/2006/relationships/image" Target="../media/image233.png"/><Relationship Id="rId37" Type="http://schemas.openxmlformats.org/officeDocument/2006/relationships/image" Target="../media/image238.png"/><Relationship Id="rId40" Type="http://schemas.openxmlformats.org/officeDocument/2006/relationships/image" Target="../media/image241.png"/><Relationship Id="rId5" Type="http://schemas.openxmlformats.org/officeDocument/2006/relationships/image" Target="../media/image206.png"/><Relationship Id="rId15" Type="http://schemas.openxmlformats.org/officeDocument/2006/relationships/image" Target="../media/image216.png"/><Relationship Id="rId23" Type="http://schemas.openxmlformats.org/officeDocument/2006/relationships/image" Target="../media/image224.png"/><Relationship Id="rId28" Type="http://schemas.openxmlformats.org/officeDocument/2006/relationships/image" Target="../media/image229.png"/><Relationship Id="rId36" Type="http://schemas.openxmlformats.org/officeDocument/2006/relationships/image" Target="../media/image237.png"/><Relationship Id="rId10" Type="http://schemas.openxmlformats.org/officeDocument/2006/relationships/image" Target="../media/image211.png"/><Relationship Id="rId19" Type="http://schemas.openxmlformats.org/officeDocument/2006/relationships/image" Target="../media/image220.png"/><Relationship Id="rId31" Type="http://schemas.openxmlformats.org/officeDocument/2006/relationships/image" Target="../media/image232.png"/><Relationship Id="rId4" Type="http://schemas.openxmlformats.org/officeDocument/2006/relationships/image" Target="../media/image205.png"/><Relationship Id="rId9" Type="http://schemas.openxmlformats.org/officeDocument/2006/relationships/image" Target="../media/image210.png"/><Relationship Id="rId14" Type="http://schemas.openxmlformats.org/officeDocument/2006/relationships/image" Target="../media/image215.png"/><Relationship Id="rId22" Type="http://schemas.openxmlformats.org/officeDocument/2006/relationships/image" Target="../media/image223.png"/><Relationship Id="rId27" Type="http://schemas.openxmlformats.org/officeDocument/2006/relationships/image" Target="../media/image228.png"/><Relationship Id="rId30" Type="http://schemas.openxmlformats.org/officeDocument/2006/relationships/image" Target="../media/image231.png"/><Relationship Id="rId35" Type="http://schemas.openxmlformats.org/officeDocument/2006/relationships/image" Target="../media/image236.png"/><Relationship Id="rId8" Type="http://schemas.openxmlformats.org/officeDocument/2006/relationships/image" Target="../media/image209.png"/><Relationship Id="rId3" Type="http://schemas.openxmlformats.org/officeDocument/2006/relationships/image" Target="../media/image204.png"/></Relationships>
</file>

<file path=ppt/slides/_rels/slide62.xml.rels><?xml version="1.0" encoding="UTF-8" standalone="yes"?>
<Relationships xmlns="http://schemas.openxmlformats.org/package/2006/relationships"><Relationship Id="rId13" Type="http://schemas.openxmlformats.org/officeDocument/2006/relationships/image" Target="../media/image95.png"/><Relationship Id="rId18" Type="http://schemas.openxmlformats.org/officeDocument/2006/relationships/image" Target="../media/image100.png"/><Relationship Id="rId26" Type="http://schemas.openxmlformats.org/officeDocument/2006/relationships/image" Target="../media/image108.png"/><Relationship Id="rId39" Type="http://schemas.openxmlformats.org/officeDocument/2006/relationships/image" Target="../media/image121.png"/><Relationship Id="rId21" Type="http://schemas.openxmlformats.org/officeDocument/2006/relationships/image" Target="../media/image103.png"/><Relationship Id="rId34" Type="http://schemas.openxmlformats.org/officeDocument/2006/relationships/image" Target="../media/image116.png"/><Relationship Id="rId42" Type="http://schemas.openxmlformats.org/officeDocument/2006/relationships/image" Target="../media/image124.png"/><Relationship Id="rId7" Type="http://schemas.openxmlformats.org/officeDocument/2006/relationships/image" Target="../media/image89.png"/><Relationship Id="rId2" Type="http://schemas.openxmlformats.org/officeDocument/2006/relationships/notesSlide" Target="../notesSlides/notesSlide8.xml"/><Relationship Id="rId16" Type="http://schemas.openxmlformats.org/officeDocument/2006/relationships/image" Target="../media/image98.png"/><Relationship Id="rId29" Type="http://schemas.openxmlformats.org/officeDocument/2006/relationships/image" Target="../media/image111.png"/><Relationship Id="rId1" Type="http://schemas.openxmlformats.org/officeDocument/2006/relationships/slideLayout" Target="../slideLayouts/slideLayout11.xml"/><Relationship Id="rId6" Type="http://schemas.openxmlformats.org/officeDocument/2006/relationships/image" Target="../media/image88.png"/><Relationship Id="rId11" Type="http://schemas.openxmlformats.org/officeDocument/2006/relationships/image" Target="../media/image93.png"/><Relationship Id="rId24" Type="http://schemas.openxmlformats.org/officeDocument/2006/relationships/image" Target="../media/image106.png"/><Relationship Id="rId32" Type="http://schemas.openxmlformats.org/officeDocument/2006/relationships/image" Target="../media/image114.png"/><Relationship Id="rId37" Type="http://schemas.openxmlformats.org/officeDocument/2006/relationships/image" Target="../media/image119.png"/><Relationship Id="rId40" Type="http://schemas.openxmlformats.org/officeDocument/2006/relationships/image" Target="../media/image122.png"/><Relationship Id="rId45" Type="http://schemas.openxmlformats.org/officeDocument/2006/relationships/image" Target="../media/image127.png"/><Relationship Id="rId5" Type="http://schemas.openxmlformats.org/officeDocument/2006/relationships/image" Target="../media/image87.png"/><Relationship Id="rId15" Type="http://schemas.openxmlformats.org/officeDocument/2006/relationships/image" Target="../media/image97.png"/><Relationship Id="rId23" Type="http://schemas.openxmlformats.org/officeDocument/2006/relationships/image" Target="../media/image105.png"/><Relationship Id="rId28" Type="http://schemas.openxmlformats.org/officeDocument/2006/relationships/image" Target="../media/image110.png"/><Relationship Id="rId36" Type="http://schemas.openxmlformats.org/officeDocument/2006/relationships/image" Target="../media/image118.png"/><Relationship Id="rId10" Type="http://schemas.openxmlformats.org/officeDocument/2006/relationships/image" Target="../media/image92.png"/><Relationship Id="rId19" Type="http://schemas.openxmlformats.org/officeDocument/2006/relationships/image" Target="../media/image101.png"/><Relationship Id="rId31" Type="http://schemas.openxmlformats.org/officeDocument/2006/relationships/image" Target="../media/image113.png"/><Relationship Id="rId44" Type="http://schemas.openxmlformats.org/officeDocument/2006/relationships/image" Target="../media/image126.png"/><Relationship Id="rId4" Type="http://schemas.openxmlformats.org/officeDocument/2006/relationships/image" Target="../media/image86.png"/><Relationship Id="rId9" Type="http://schemas.openxmlformats.org/officeDocument/2006/relationships/image" Target="../media/image91.png"/><Relationship Id="rId14" Type="http://schemas.openxmlformats.org/officeDocument/2006/relationships/image" Target="../media/image96.png"/><Relationship Id="rId22" Type="http://schemas.openxmlformats.org/officeDocument/2006/relationships/image" Target="../media/image104.png"/><Relationship Id="rId27" Type="http://schemas.openxmlformats.org/officeDocument/2006/relationships/image" Target="../media/image109.png"/><Relationship Id="rId30" Type="http://schemas.openxmlformats.org/officeDocument/2006/relationships/image" Target="../media/image112.png"/><Relationship Id="rId35" Type="http://schemas.openxmlformats.org/officeDocument/2006/relationships/image" Target="../media/image117.png"/><Relationship Id="rId43" Type="http://schemas.openxmlformats.org/officeDocument/2006/relationships/image" Target="../media/image125.png"/><Relationship Id="rId8" Type="http://schemas.openxmlformats.org/officeDocument/2006/relationships/image" Target="../media/image90.png"/><Relationship Id="rId3" Type="http://schemas.openxmlformats.org/officeDocument/2006/relationships/image" Target="../media/image85.png"/><Relationship Id="rId12" Type="http://schemas.openxmlformats.org/officeDocument/2006/relationships/image" Target="../media/image94.png"/><Relationship Id="rId17" Type="http://schemas.openxmlformats.org/officeDocument/2006/relationships/image" Target="../media/image99.png"/><Relationship Id="rId25" Type="http://schemas.openxmlformats.org/officeDocument/2006/relationships/image" Target="../media/image107.png"/><Relationship Id="rId33" Type="http://schemas.openxmlformats.org/officeDocument/2006/relationships/image" Target="../media/image115.png"/><Relationship Id="rId38" Type="http://schemas.openxmlformats.org/officeDocument/2006/relationships/image" Target="../media/image120.png"/><Relationship Id="rId46" Type="http://schemas.openxmlformats.org/officeDocument/2006/relationships/image" Target="../media/image128.png"/><Relationship Id="rId20" Type="http://schemas.openxmlformats.org/officeDocument/2006/relationships/image" Target="../media/image102.png"/><Relationship Id="rId41" Type="http://schemas.openxmlformats.org/officeDocument/2006/relationships/image" Target="../media/image123.png"/></Relationships>
</file>

<file path=ppt/slides/_rels/slide63.xml.rels><?xml version="1.0" encoding="UTF-8" standalone="yes"?>
<Relationships xmlns="http://schemas.openxmlformats.org/package/2006/relationships"><Relationship Id="rId13" Type="http://schemas.openxmlformats.org/officeDocument/2006/relationships/image" Target="../media/image139.png"/><Relationship Id="rId18" Type="http://schemas.openxmlformats.org/officeDocument/2006/relationships/image" Target="../media/image144.png"/><Relationship Id="rId26" Type="http://schemas.openxmlformats.org/officeDocument/2006/relationships/image" Target="../media/image152.png"/><Relationship Id="rId21" Type="http://schemas.openxmlformats.org/officeDocument/2006/relationships/image" Target="../media/image147.png"/><Relationship Id="rId34" Type="http://schemas.openxmlformats.org/officeDocument/2006/relationships/image" Target="../media/image160.png"/><Relationship Id="rId7" Type="http://schemas.openxmlformats.org/officeDocument/2006/relationships/image" Target="../media/image133.png"/><Relationship Id="rId12" Type="http://schemas.openxmlformats.org/officeDocument/2006/relationships/image" Target="../media/image138.png"/><Relationship Id="rId17" Type="http://schemas.openxmlformats.org/officeDocument/2006/relationships/image" Target="../media/image143.png"/><Relationship Id="rId25" Type="http://schemas.openxmlformats.org/officeDocument/2006/relationships/image" Target="../media/image151.png"/><Relationship Id="rId33" Type="http://schemas.openxmlformats.org/officeDocument/2006/relationships/image" Target="../media/image159.png"/><Relationship Id="rId38" Type="http://schemas.openxmlformats.org/officeDocument/2006/relationships/image" Target="../media/image164.png"/><Relationship Id="rId2" Type="http://schemas.openxmlformats.org/officeDocument/2006/relationships/notesSlide" Target="../notesSlides/notesSlide9.xml"/><Relationship Id="rId16" Type="http://schemas.openxmlformats.org/officeDocument/2006/relationships/image" Target="../media/image142.png"/><Relationship Id="rId20" Type="http://schemas.openxmlformats.org/officeDocument/2006/relationships/image" Target="../media/image146.png"/><Relationship Id="rId29" Type="http://schemas.openxmlformats.org/officeDocument/2006/relationships/image" Target="../media/image155.png"/><Relationship Id="rId1" Type="http://schemas.openxmlformats.org/officeDocument/2006/relationships/slideLayout" Target="../slideLayouts/slideLayout11.xml"/><Relationship Id="rId6" Type="http://schemas.openxmlformats.org/officeDocument/2006/relationships/image" Target="../media/image132.png"/><Relationship Id="rId11" Type="http://schemas.openxmlformats.org/officeDocument/2006/relationships/image" Target="../media/image137.png"/><Relationship Id="rId24" Type="http://schemas.openxmlformats.org/officeDocument/2006/relationships/image" Target="../media/image150.png"/><Relationship Id="rId32" Type="http://schemas.openxmlformats.org/officeDocument/2006/relationships/image" Target="../media/image158.png"/><Relationship Id="rId37" Type="http://schemas.openxmlformats.org/officeDocument/2006/relationships/image" Target="../media/image163.png"/><Relationship Id="rId5" Type="http://schemas.openxmlformats.org/officeDocument/2006/relationships/image" Target="../media/image131.png"/><Relationship Id="rId15" Type="http://schemas.openxmlformats.org/officeDocument/2006/relationships/image" Target="../media/image141.png"/><Relationship Id="rId23" Type="http://schemas.openxmlformats.org/officeDocument/2006/relationships/image" Target="../media/image149.png"/><Relationship Id="rId28" Type="http://schemas.openxmlformats.org/officeDocument/2006/relationships/image" Target="../media/image154.png"/><Relationship Id="rId36" Type="http://schemas.openxmlformats.org/officeDocument/2006/relationships/image" Target="../media/image162.png"/><Relationship Id="rId10" Type="http://schemas.openxmlformats.org/officeDocument/2006/relationships/image" Target="../media/image136.png"/><Relationship Id="rId19" Type="http://schemas.openxmlformats.org/officeDocument/2006/relationships/image" Target="../media/image145.png"/><Relationship Id="rId31" Type="http://schemas.openxmlformats.org/officeDocument/2006/relationships/image" Target="../media/image157.png"/><Relationship Id="rId4" Type="http://schemas.openxmlformats.org/officeDocument/2006/relationships/image" Target="../media/image130.png"/><Relationship Id="rId9" Type="http://schemas.openxmlformats.org/officeDocument/2006/relationships/image" Target="../media/image135.png"/><Relationship Id="rId14" Type="http://schemas.openxmlformats.org/officeDocument/2006/relationships/image" Target="../media/image140.png"/><Relationship Id="rId22" Type="http://schemas.openxmlformats.org/officeDocument/2006/relationships/image" Target="../media/image148.png"/><Relationship Id="rId27" Type="http://schemas.openxmlformats.org/officeDocument/2006/relationships/image" Target="../media/image153.png"/><Relationship Id="rId30" Type="http://schemas.openxmlformats.org/officeDocument/2006/relationships/image" Target="../media/image156.png"/><Relationship Id="rId35" Type="http://schemas.openxmlformats.org/officeDocument/2006/relationships/image" Target="../media/image161.png"/><Relationship Id="rId8" Type="http://schemas.openxmlformats.org/officeDocument/2006/relationships/image" Target="../media/image134.png"/><Relationship Id="rId3" Type="http://schemas.openxmlformats.org/officeDocument/2006/relationships/image" Target="../media/image129.png"/></Relationships>
</file>

<file path=ppt/slides/_rels/slide64.xml.rels><?xml version="1.0" encoding="UTF-8" standalone="yes"?>
<Relationships xmlns="http://schemas.openxmlformats.org/package/2006/relationships"><Relationship Id="rId13" Type="http://schemas.openxmlformats.org/officeDocument/2006/relationships/image" Target="../media/image175.png"/><Relationship Id="rId18" Type="http://schemas.openxmlformats.org/officeDocument/2006/relationships/image" Target="../media/image180.png"/><Relationship Id="rId26" Type="http://schemas.openxmlformats.org/officeDocument/2006/relationships/image" Target="../media/image188.png"/><Relationship Id="rId39" Type="http://schemas.openxmlformats.org/officeDocument/2006/relationships/image" Target="../media/image201.png"/><Relationship Id="rId21" Type="http://schemas.openxmlformats.org/officeDocument/2006/relationships/image" Target="../media/image183.png"/><Relationship Id="rId34" Type="http://schemas.openxmlformats.org/officeDocument/2006/relationships/image" Target="../media/image196.png"/><Relationship Id="rId7" Type="http://schemas.openxmlformats.org/officeDocument/2006/relationships/image" Target="../media/image169.png"/><Relationship Id="rId2" Type="http://schemas.openxmlformats.org/officeDocument/2006/relationships/notesSlide" Target="../notesSlides/notesSlide10.xml"/><Relationship Id="rId16" Type="http://schemas.openxmlformats.org/officeDocument/2006/relationships/image" Target="../media/image178.png"/><Relationship Id="rId20" Type="http://schemas.openxmlformats.org/officeDocument/2006/relationships/image" Target="../media/image182.png"/><Relationship Id="rId29" Type="http://schemas.openxmlformats.org/officeDocument/2006/relationships/image" Target="../media/image191.png"/><Relationship Id="rId41" Type="http://schemas.openxmlformats.org/officeDocument/2006/relationships/image" Target="../media/image203.png"/><Relationship Id="rId1" Type="http://schemas.openxmlformats.org/officeDocument/2006/relationships/slideLayout" Target="../slideLayouts/slideLayout11.xml"/><Relationship Id="rId6" Type="http://schemas.openxmlformats.org/officeDocument/2006/relationships/image" Target="../media/image168.png"/><Relationship Id="rId11" Type="http://schemas.openxmlformats.org/officeDocument/2006/relationships/image" Target="../media/image173.png"/><Relationship Id="rId24" Type="http://schemas.openxmlformats.org/officeDocument/2006/relationships/image" Target="../media/image186.png"/><Relationship Id="rId32" Type="http://schemas.openxmlformats.org/officeDocument/2006/relationships/image" Target="../media/image194.png"/><Relationship Id="rId37" Type="http://schemas.openxmlformats.org/officeDocument/2006/relationships/image" Target="../media/image199.png"/><Relationship Id="rId40" Type="http://schemas.openxmlformats.org/officeDocument/2006/relationships/image" Target="../media/image202.png"/><Relationship Id="rId5" Type="http://schemas.openxmlformats.org/officeDocument/2006/relationships/image" Target="../media/image167.png"/><Relationship Id="rId15" Type="http://schemas.openxmlformats.org/officeDocument/2006/relationships/image" Target="../media/image177.png"/><Relationship Id="rId23" Type="http://schemas.openxmlformats.org/officeDocument/2006/relationships/image" Target="../media/image185.png"/><Relationship Id="rId28" Type="http://schemas.openxmlformats.org/officeDocument/2006/relationships/image" Target="../media/image190.png"/><Relationship Id="rId36" Type="http://schemas.openxmlformats.org/officeDocument/2006/relationships/image" Target="../media/image198.png"/><Relationship Id="rId10" Type="http://schemas.openxmlformats.org/officeDocument/2006/relationships/image" Target="../media/image172.png"/><Relationship Id="rId19" Type="http://schemas.openxmlformats.org/officeDocument/2006/relationships/image" Target="../media/image181.png"/><Relationship Id="rId31" Type="http://schemas.openxmlformats.org/officeDocument/2006/relationships/image" Target="../media/image193.png"/><Relationship Id="rId4" Type="http://schemas.openxmlformats.org/officeDocument/2006/relationships/image" Target="../media/image166.png"/><Relationship Id="rId9" Type="http://schemas.openxmlformats.org/officeDocument/2006/relationships/image" Target="../media/image171.png"/><Relationship Id="rId14" Type="http://schemas.openxmlformats.org/officeDocument/2006/relationships/image" Target="../media/image176.png"/><Relationship Id="rId22" Type="http://schemas.openxmlformats.org/officeDocument/2006/relationships/image" Target="../media/image184.png"/><Relationship Id="rId27" Type="http://schemas.openxmlformats.org/officeDocument/2006/relationships/image" Target="../media/image189.png"/><Relationship Id="rId30" Type="http://schemas.openxmlformats.org/officeDocument/2006/relationships/image" Target="../media/image192.png"/><Relationship Id="rId35" Type="http://schemas.openxmlformats.org/officeDocument/2006/relationships/image" Target="../media/image197.png"/><Relationship Id="rId8" Type="http://schemas.openxmlformats.org/officeDocument/2006/relationships/image" Target="../media/image170.png"/><Relationship Id="rId3" Type="http://schemas.openxmlformats.org/officeDocument/2006/relationships/image" Target="../media/image165.png"/><Relationship Id="rId12" Type="http://schemas.openxmlformats.org/officeDocument/2006/relationships/image" Target="../media/image174.png"/><Relationship Id="rId17" Type="http://schemas.openxmlformats.org/officeDocument/2006/relationships/image" Target="../media/image179.png"/><Relationship Id="rId25" Type="http://schemas.openxmlformats.org/officeDocument/2006/relationships/image" Target="../media/image187.png"/><Relationship Id="rId33" Type="http://schemas.openxmlformats.org/officeDocument/2006/relationships/image" Target="../media/image195.png"/><Relationship Id="rId38" Type="http://schemas.openxmlformats.org/officeDocument/2006/relationships/image" Target="../media/image200.png"/></Relationships>
</file>

<file path=ppt/slides/_rels/slide65.xml.rels><?xml version="1.0" encoding="UTF-8" standalone="yes"?>
<Relationships xmlns="http://schemas.openxmlformats.org/package/2006/relationships"><Relationship Id="rId13" Type="http://schemas.openxmlformats.org/officeDocument/2006/relationships/image" Target="../media/image214.png"/><Relationship Id="rId18" Type="http://schemas.openxmlformats.org/officeDocument/2006/relationships/image" Target="../media/image219.png"/><Relationship Id="rId26" Type="http://schemas.openxmlformats.org/officeDocument/2006/relationships/image" Target="../media/image227.png"/><Relationship Id="rId39" Type="http://schemas.openxmlformats.org/officeDocument/2006/relationships/image" Target="../media/image240.png"/><Relationship Id="rId21" Type="http://schemas.openxmlformats.org/officeDocument/2006/relationships/image" Target="../media/image222.png"/><Relationship Id="rId34" Type="http://schemas.openxmlformats.org/officeDocument/2006/relationships/image" Target="../media/image235.png"/><Relationship Id="rId7" Type="http://schemas.openxmlformats.org/officeDocument/2006/relationships/image" Target="../media/image208.png"/><Relationship Id="rId12" Type="http://schemas.openxmlformats.org/officeDocument/2006/relationships/image" Target="../media/image213.png"/><Relationship Id="rId17" Type="http://schemas.openxmlformats.org/officeDocument/2006/relationships/image" Target="../media/image218.png"/><Relationship Id="rId25" Type="http://schemas.openxmlformats.org/officeDocument/2006/relationships/image" Target="../media/image226.png"/><Relationship Id="rId33" Type="http://schemas.openxmlformats.org/officeDocument/2006/relationships/image" Target="../media/image234.png"/><Relationship Id="rId38" Type="http://schemas.openxmlformats.org/officeDocument/2006/relationships/image" Target="../media/image239.png"/><Relationship Id="rId2" Type="http://schemas.openxmlformats.org/officeDocument/2006/relationships/notesSlide" Target="../notesSlides/notesSlide11.xml"/><Relationship Id="rId16" Type="http://schemas.openxmlformats.org/officeDocument/2006/relationships/image" Target="../media/image217.png"/><Relationship Id="rId20" Type="http://schemas.openxmlformats.org/officeDocument/2006/relationships/image" Target="../media/image221.png"/><Relationship Id="rId29" Type="http://schemas.openxmlformats.org/officeDocument/2006/relationships/image" Target="../media/image230.png"/><Relationship Id="rId1" Type="http://schemas.openxmlformats.org/officeDocument/2006/relationships/slideLayout" Target="../slideLayouts/slideLayout11.xml"/><Relationship Id="rId6" Type="http://schemas.openxmlformats.org/officeDocument/2006/relationships/image" Target="../media/image207.png"/><Relationship Id="rId11" Type="http://schemas.openxmlformats.org/officeDocument/2006/relationships/image" Target="../media/image212.png"/><Relationship Id="rId24" Type="http://schemas.openxmlformats.org/officeDocument/2006/relationships/image" Target="../media/image225.png"/><Relationship Id="rId32" Type="http://schemas.openxmlformats.org/officeDocument/2006/relationships/image" Target="../media/image233.png"/><Relationship Id="rId37" Type="http://schemas.openxmlformats.org/officeDocument/2006/relationships/image" Target="../media/image238.png"/><Relationship Id="rId40" Type="http://schemas.openxmlformats.org/officeDocument/2006/relationships/image" Target="../media/image241.png"/><Relationship Id="rId5" Type="http://schemas.openxmlformats.org/officeDocument/2006/relationships/image" Target="../media/image206.png"/><Relationship Id="rId15" Type="http://schemas.openxmlformats.org/officeDocument/2006/relationships/image" Target="../media/image216.png"/><Relationship Id="rId23" Type="http://schemas.openxmlformats.org/officeDocument/2006/relationships/image" Target="../media/image224.png"/><Relationship Id="rId28" Type="http://schemas.openxmlformats.org/officeDocument/2006/relationships/image" Target="../media/image229.png"/><Relationship Id="rId36" Type="http://schemas.openxmlformats.org/officeDocument/2006/relationships/image" Target="../media/image237.png"/><Relationship Id="rId10" Type="http://schemas.openxmlformats.org/officeDocument/2006/relationships/image" Target="../media/image211.png"/><Relationship Id="rId19" Type="http://schemas.openxmlformats.org/officeDocument/2006/relationships/image" Target="../media/image220.png"/><Relationship Id="rId31" Type="http://schemas.openxmlformats.org/officeDocument/2006/relationships/image" Target="../media/image232.png"/><Relationship Id="rId4" Type="http://schemas.openxmlformats.org/officeDocument/2006/relationships/image" Target="../media/image205.png"/><Relationship Id="rId9" Type="http://schemas.openxmlformats.org/officeDocument/2006/relationships/image" Target="../media/image210.png"/><Relationship Id="rId14" Type="http://schemas.openxmlformats.org/officeDocument/2006/relationships/image" Target="../media/image215.png"/><Relationship Id="rId22" Type="http://schemas.openxmlformats.org/officeDocument/2006/relationships/image" Target="../media/image223.png"/><Relationship Id="rId27" Type="http://schemas.openxmlformats.org/officeDocument/2006/relationships/image" Target="../media/image228.png"/><Relationship Id="rId30" Type="http://schemas.openxmlformats.org/officeDocument/2006/relationships/image" Target="../media/image231.png"/><Relationship Id="rId35" Type="http://schemas.openxmlformats.org/officeDocument/2006/relationships/image" Target="../media/image236.png"/><Relationship Id="rId8" Type="http://schemas.openxmlformats.org/officeDocument/2006/relationships/image" Target="../media/image209.png"/><Relationship Id="rId3" Type="http://schemas.openxmlformats.org/officeDocument/2006/relationships/image" Target="../media/image204.png"/></Relationships>
</file>

<file path=ppt/slides/_rels/slide6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8" Type="http://schemas.openxmlformats.org/officeDocument/2006/relationships/hyperlink" Target="https://insideadobetv.mediaplatform.com/#!/video/1856/Using+PowerPoint+Master+Slides" TargetMode="External"/><Relationship Id="rId3" Type="http://schemas.openxmlformats.org/officeDocument/2006/relationships/hyperlink" Target="https://www.youtube.com/watch?v=nyuSMAkkm00" TargetMode="External"/><Relationship Id="rId7" Type="http://schemas.openxmlformats.org/officeDocument/2006/relationships/hyperlink" Target="https://inside.corp.adobe.com/content/dam/brandcenter/documents/Reducing_FileSize.pdf" TargetMode="External"/><Relationship Id="rId2" Type="http://schemas.openxmlformats.org/officeDocument/2006/relationships/hyperlink" Target="http://brandcenter.corp.adobe.com/assets/presentations.html" TargetMode="External"/><Relationship Id="rId1" Type="http://schemas.openxmlformats.org/officeDocument/2006/relationships/slideLayout" Target="../slideLayouts/slideLayout10.xml"/><Relationship Id="rId6" Type="http://schemas.openxmlformats.org/officeDocument/2006/relationships/hyperlink" Target="https://inside.corp.adobe.com/content/dam/brandcenter/images/Three_Steps_to_Smaller_File_Size.png" TargetMode="External"/><Relationship Id="rId5" Type="http://schemas.openxmlformats.org/officeDocument/2006/relationships/hyperlink" Target="https://inside.corp.adobe.com/brand-center/preso-overview.html#working" TargetMode="External"/><Relationship Id="rId4" Type="http://schemas.openxmlformats.org/officeDocument/2006/relationships/hyperlink" Target="https://www.youtube.com/watch?v=U8k6t5B5fRQ" TargetMode="External"/><Relationship Id="rId9" Type="http://schemas.openxmlformats.org/officeDocument/2006/relationships/hyperlink" Target="https://insideadobetv.mediaplatform.com/#!/video/1855/Reducing+Image+Sizes+in+your+PPT+Presentations" TargetMode="External"/></Relationships>
</file>

<file path=ppt/slides/_rels/slide73.xml.rels><?xml version="1.0" encoding="UTF-8" standalone="yes"?>
<Relationships xmlns="http://schemas.openxmlformats.org/package/2006/relationships"><Relationship Id="rId2" Type="http://schemas.openxmlformats.org/officeDocument/2006/relationships/slide" Target="slide37.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122.png"/><Relationship Id="rId2" Type="http://schemas.openxmlformats.org/officeDocument/2006/relationships/image" Target="../media/image86.png"/><Relationship Id="rId1" Type="http://schemas.openxmlformats.org/officeDocument/2006/relationships/slideLayout" Target="../slideLayouts/slideLayout10.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88.png"/></Relationships>
</file>

<file path=ppt/slides/_rels/slide8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4.png"/><Relationship Id="rId1" Type="http://schemas.openxmlformats.org/officeDocument/2006/relationships/slideLayout" Target="../slideLayouts/slideLayout10.xml"/><Relationship Id="rId4" Type="http://schemas.openxmlformats.org/officeDocument/2006/relationships/image" Target="../media/image12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jpeg"/><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jpeg"/><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E4DC75-68B1-4982-9B3F-B81052D185BF}"/>
              </a:ext>
            </a:extLst>
          </p:cNvPr>
          <p:cNvSpPr>
            <a:spLocks noGrp="1"/>
          </p:cNvSpPr>
          <p:nvPr>
            <p:ph type="ctrTitle"/>
          </p:nvPr>
        </p:nvSpPr>
        <p:spPr/>
        <p:txBody>
          <a:bodyPr/>
          <a:lstStyle/>
          <a:p>
            <a:r>
              <a:rPr lang="en-US" dirty="0" err="1"/>
              <a:t>FrameworkGeddon</a:t>
            </a:r>
            <a:br>
              <a:rPr lang="en-US" dirty="0"/>
            </a:br>
            <a:r>
              <a:rPr lang="en-US" dirty="0"/>
              <a:t>A world without frameworks</a:t>
            </a:r>
          </a:p>
        </p:txBody>
      </p:sp>
      <p:sp>
        <p:nvSpPr>
          <p:cNvPr id="5" name="Content Placeholder 4">
            <a:extLst>
              <a:ext uri="{FF2B5EF4-FFF2-40B4-BE49-F238E27FC236}">
                <a16:creationId xmlns:a16="http://schemas.microsoft.com/office/drawing/2014/main" id="{211F90D9-0635-46E9-8453-58FEB28FB017}"/>
              </a:ext>
            </a:extLst>
          </p:cNvPr>
          <p:cNvSpPr>
            <a:spLocks noGrp="1"/>
          </p:cNvSpPr>
          <p:nvPr>
            <p:ph type="subTitle" idx="1"/>
          </p:nvPr>
        </p:nvSpPr>
        <p:spPr/>
        <p:txBody>
          <a:bodyPr/>
          <a:lstStyle/>
          <a:p>
            <a:r>
              <a:rPr lang="en-US" dirty="0">
                <a:latin typeface="Adobe Clean ExtraBold" panose="020B0903020404020204" pitchFamily="34" charset="0"/>
              </a:rPr>
              <a:t>Daniel Popescu   |  Sr. Software Developer Engineer</a:t>
            </a:r>
            <a:br>
              <a:rPr lang="en-US" dirty="0">
                <a:latin typeface="Adobe Clean ExtraBold" panose="020B0903020404020204" pitchFamily="34" charset="0"/>
              </a:rPr>
            </a:br>
            <a:r>
              <a:rPr lang="en-US" dirty="0">
                <a:latin typeface="Adobe Clean ExtraBold" panose="020B0903020404020204" pitchFamily="34" charset="0"/>
              </a:rPr>
              <a:t>Adobe Romania  |  Adobe Target</a:t>
            </a:r>
            <a:endParaRPr lang="en-US" dirty="0">
              <a:latin typeface="Adobe Clean ExtraBold" panose="020B0503020404020204" pitchFamily="34" charset="0"/>
            </a:endParaRPr>
          </a:p>
        </p:txBody>
      </p:sp>
    </p:spTree>
    <p:extLst>
      <p:ext uri="{BB962C8B-B14F-4D97-AF65-F5344CB8AC3E}">
        <p14:creationId xmlns:p14="http://schemas.microsoft.com/office/powerpoint/2010/main" val="126089968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E11D6-4AD8-423E-8F39-1365DAF9E26A}"/>
              </a:ext>
            </a:extLst>
          </p:cNvPr>
          <p:cNvSpPr>
            <a:spLocks noGrp="1"/>
          </p:cNvSpPr>
          <p:nvPr>
            <p:ph type="ctrTitle"/>
          </p:nvPr>
        </p:nvSpPr>
        <p:spPr/>
        <p:txBody>
          <a:bodyPr/>
          <a:lstStyle/>
          <a:p>
            <a:r>
              <a:rPr lang="en-US" dirty="0"/>
              <a:t>Web Components to the rescue…</a:t>
            </a:r>
          </a:p>
        </p:txBody>
      </p:sp>
    </p:spTree>
    <p:extLst>
      <p:ext uri="{BB962C8B-B14F-4D97-AF65-F5344CB8AC3E}">
        <p14:creationId xmlns:p14="http://schemas.microsoft.com/office/powerpoint/2010/main" val="386015719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878679-73FE-4349-BE37-D7AEBBFA9BE4}"/>
              </a:ext>
            </a:extLst>
          </p:cNvPr>
          <p:cNvSpPr>
            <a:spLocks noGrp="1"/>
          </p:cNvSpPr>
          <p:nvPr>
            <p:ph type="title"/>
          </p:nvPr>
        </p:nvSpPr>
        <p:spPr/>
        <p:txBody>
          <a:bodyPr/>
          <a:lstStyle/>
          <a:p>
            <a:r>
              <a:rPr lang="en-US" dirty="0"/>
              <a:t>What are Web Components</a:t>
            </a:r>
          </a:p>
        </p:txBody>
      </p:sp>
      <p:sp>
        <p:nvSpPr>
          <p:cNvPr id="6" name="TextBox 5">
            <a:extLst>
              <a:ext uri="{FF2B5EF4-FFF2-40B4-BE49-F238E27FC236}">
                <a16:creationId xmlns:a16="http://schemas.microsoft.com/office/drawing/2014/main" id="{A604CF90-7EE5-F24C-9F57-531E9D76A8AA}"/>
              </a:ext>
            </a:extLst>
          </p:cNvPr>
          <p:cNvSpPr txBox="1"/>
          <p:nvPr/>
        </p:nvSpPr>
        <p:spPr>
          <a:xfrm>
            <a:off x="304721" y="1505414"/>
            <a:ext cx="11634916" cy="461665"/>
          </a:xfrm>
          <a:prstGeom prst="rect">
            <a:avLst/>
          </a:prstGeom>
          <a:noFill/>
        </p:spPr>
        <p:txBody>
          <a:bodyPr wrap="none" rtlCol="0">
            <a:spAutoFit/>
          </a:bodyPr>
          <a:lstStyle/>
          <a:p>
            <a:pPr marL="285750" indent="-285750">
              <a:buFont typeface="Wingdings" pitchFamily="2" charset="2"/>
              <a:buChar char="Ø"/>
            </a:pPr>
            <a:r>
              <a:rPr lang="en-RO" sz="2400" dirty="0"/>
              <a:t>A set of technologies and APIs that allows you to create custom elements. (custom HTML tags)</a:t>
            </a:r>
          </a:p>
        </p:txBody>
      </p:sp>
      <p:sp>
        <p:nvSpPr>
          <p:cNvPr id="7" name="TextBox 6">
            <a:extLst>
              <a:ext uri="{FF2B5EF4-FFF2-40B4-BE49-F238E27FC236}">
                <a16:creationId xmlns:a16="http://schemas.microsoft.com/office/drawing/2014/main" id="{9770E529-5C57-5447-A427-A5157B560FC1}"/>
              </a:ext>
            </a:extLst>
          </p:cNvPr>
          <p:cNvSpPr txBox="1"/>
          <p:nvPr/>
        </p:nvSpPr>
        <p:spPr>
          <a:xfrm>
            <a:off x="304721" y="2510468"/>
            <a:ext cx="8746305" cy="461665"/>
          </a:xfrm>
          <a:prstGeom prst="rect">
            <a:avLst/>
          </a:prstGeom>
          <a:noFill/>
        </p:spPr>
        <p:txBody>
          <a:bodyPr wrap="none" rtlCol="0">
            <a:spAutoFit/>
          </a:bodyPr>
          <a:lstStyle/>
          <a:p>
            <a:pPr marL="285750" indent="-285750">
              <a:buFont typeface="Wingdings" pitchFamily="2" charset="2"/>
              <a:buChar char="Ø"/>
            </a:pPr>
            <a:r>
              <a:rPr lang="en-RO" sz="2400" dirty="0"/>
              <a:t>Available in all browsers today (except Internet Explorer, obviously </a:t>
            </a:r>
            <a:r>
              <a:rPr lang="en-RO" sz="2400" dirty="0">
                <a:sym typeface="Wingdings" pitchFamily="2" charset="2"/>
              </a:rPr>
              <a:t> </a:t>
            </a:r>
            <a:r>
              <a:rPr lang="en-RO" sz="2400" dirty="0"/>
              <a:t>)</a:t>
            </a:r>
          </a:p>
        </p:txBody>
      </p:sp>
      <p:sp>
        <p:nvSpPr>
          <p:cNvPr id="8" name="TextBox 7">
            <a:extLst>
              <a:ext uri="{FF2B5EF4-FFF2-40B4-BE49-F238E27FC236}">
                <a16:creationId xmlns:a16="http://schemas.microsoft.com/office/drawing/2014/main" id="{489BE487-7F35-5E42-AB6B-8FB73E28A36F}"/>
              </a:ext>
            </a:extLst>
          </p:cNvPr>
          <p:cNvSpPr txBox="1"/>
          <p:nvPr/>
        </p:nvSpPr>
        <p:spPr>
          <a:xfrm>
            <a:off x="304720" y="4475423"/>
            <a:ext cx="9717725" cy="830997"/>
          </a:xfrm>
          <a:prstGeom prst="rect">
            <a:avLst/>
          </a:prstGeom>
          <a:noFill/>
        </p:spPr>
        <p:txBody>
          <a:bodyPr wrap="none" rtlCol="0">
            <a:spAutoFit/>
          </a:bodyPr>
          <a:lstStyle/>
          <a:p>
            <a:pPr marL="285750" indent="-285750">
              <a:buFont typeface="Wingdings" pitchFamily="2" charset="2"/>
              <a:buChar char="Ø"/>
            </a:pPr>
            <a:r>
              <a:rPr lang="en-RO" sz="2400" dirty="0"/>
              <a:t>Created elements are “browser native”. They work in any framework or library </a:t>
            </a:r>
          </a:p>
          <a:p>
            <a:r>
              <a:rPr lang="en-RO" sz="2400" dirty="0"/>
              <a:t>    just like any other HTML tag</a:t>
            </a:r>
          </a:p>
        </p:txBody>
      </p:sp>
      <p:sp>
        <p:nvSpPr>
          <p:cNvPr id="9" name="TextBox 8">
            <a:extLst>
              <a:ext uri="{FF2B5EF4-FFF2-40B4-BE49-F238E27FC236}">
                <a16:creationId xmlns:a16="http://schemas.microsoft.com/office/drawing/2014/main" id="{94BA287D-1724-5043-B421-D51B2F7D3C43}"/>
              </a:ext>
            </a:extLst>
          </p:cNvPr>
          <p:cNvSpPr txBox="1"/>
          <p:nvPr/>
        </p:nvSpPr>
        <p:spPr>
          <a:xfrm>
            <a:off x="304720" y="3515522"/>
            <a:ext cx="10641055" cy="461665"/>
          </a:xfrm>
          <a:prstGeom prst="rect">
            <a:avLst/>
          </a:prstGeom>
          <a:noFill/>
        </p:spPr>
        <p:txBody>
          <a:bodyPr wrap="none" rtlCol="0">
            <a:spAutoFit/>
          </a:bodyPr>
          <a:lstStyle/>
          <a:p>
            <a:pPr marL="285750" indent="-285750">
              <a:buFont typeface="Wingdings" pitchFamily="2" charset="2"/>
              <a:buChar char="Ø"/>
            </a:pPr>
            <a:r>
              <a:rPr lang="en-RO" sz="2400" dirty="0"/>
              <a:t>The components are fully encapsulated and can be styled without the fear of collision</a:t>
            </a:r>
          </a:p>
        </p:txBody>
      </p:sp>
    </p:spTree>
    <p:extLst>
      <p:ext uri="{BB962C8B-B14F-4D97-AF65-F5344CB8AC3E}">
        <p14:creationId xmlns:p14="http://schemas.microsoft.com/office/powerpoint/2010/main" val="29713277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878679-73FE-4349-BE37-D7AEBBFA9BE4}"/>
              </a:ext>
            </a:extLst>
          </p:cNvPr>
          <p:cNvSpPr>
            <a:spLocks noGrp="1"/>
          </p:cNvSpPr>
          <p:nvPr>
            <p:ph type="title"/>
          </p:nvPr>
        </p:nvSpPr>
        <p:spPr/>
        <p:txBody>
          <a:bodyPr/>
          <a:lstStyle/>
          <a:p>
            <a:r>
              <a:rPr lang="en-US" dirty="0"/>
              <a:t>Custom elements</a:t>
            </a:r>
          </a:p>
        </p:txBody>
      </p:sp>
      <p:sp>
        <p:nvSpPr>
          <p:cNvPr id="6" name="TextBox 5">
            <a:extLst>
              <a:ext uri="{FF2B5EF4-FFF2-40B4-BE49-F238E27FC236}">
                <a16:creationId xmlns:a16="http://schemas.microsoft.com/office/drawing/2014/main" id="{A604CF90-7EE5-F24C-9F57-531E9D76A8AA}"/>
              </a:ext>
            </a:extLst>
          </p:cNvPr>
          <p:cNvSpPr txBox="1"/>
          <p:nvPr/>
        </p:nvSpPr>
        <p:spPr>
          <a:xfrm>
            <a:off x="304721" y="1505414"/>
            <a:ext cx="7592143" cy="461665"/>
          </a:xfrm>
          <a:prstGeom prst="rect">
            <a:avLst/>
          </a:prstGeom>
          <a:noFill/>
        </p:spPr>
        <p:txBody>
          <a:bodyPr wrap="none" rtlCol="0">
            <a:spAutoFit/>
          </a:bodyPr>
          <a:lstStyle/>
          <a:p>
            <a:pPr marL="285750" indent="-285750">
              <a:buFont typeface="Wingdings" pitchFamily="2" charset="2"/>
              <a:buChar char="Ø"/>
            </a:pPr>
            <a:r>
              <a:rPr lang="en-RO" sz="2400" dirty="0"/>
              <a:t>A set of APIs that allow you to create custom html elements</a:t>
            </a:r>
          </a:p>
        </p:txBody>
      </p:sp>
      <p:sp>
        <p:nvSpPr>
          <p:cNvPr id="7" name="TextBox 6">
            <a:extLst>
              <a:ext uri="{FF2B5EF4-FFF2-40B4-BE49-F238E27FC236}">
                <a16:creationId xmlns:a16="http://schemas.microsoft.com/office/drawing/2014/main" id="{9770E529-5C57-5447-A427-A5157B560FC1}"/>
              </a:ext>
            </a:extLst>
          </p:cNvPr>
          <p:cNvSpPr txBox="1"/>
          <p:nvPr/>
        </p:nvSpPr>
        <p:spPr>
          <a:xfrm>
            <a:off x="304721" y="2187301"/>
            <a:ext cx="3905236" cy="461665"/>
          </a:xfrm>
          <a:prstGeom prst="rect">
            <a:avLst/>
          </a:prstGeom>
          <a:noFill/>
        </p:spPr>
        <p:txBody>
          <a:bodyPr wrap="none" rtlCol="0">
            <a:spAutoFit/>
          </a:bodyPr>
          <a:lstStyle/>
          <a:p>
            <a:pPr marL="285750" indent="-285750">
              <a:buFont typeface="Wingdings" pitchFamily="2" charset="2"/>
              <a:buChar char="Ø"/>
            </a:pPr>
            <a:r>
              <a:rPr lang="en-RO" sz="2400" dirty="0"/>
              <a:t>Can extend built-in elements</a:t>
            </a:r>
          </a:p>
        </p:txBody>
      </p:sp>
      <p:sp>
        <p:nvSpPr>
          <p:cNvPr id="2" name="TextBox 1">
            <a:extLst>
              <a:ext uri="{FF2B5EF4-FFF2-40B4-BE49-F238E27FC236}">
                <a16:creationId xmlns:a16="http://schemas.microsoft.com/office/drawing/2014/main" id="{939841D4-BE29-1E47-A72D-19812A859701}"/>
              </a:ext>
            </a:extLst>
          </p:cNvPr>
          <p:cNvSpPr txBox="1"/>
          <p:nvPr/>
        </p:nvSpPr>
        <p:spPr>
          <a:xfrm>
            <a:off x="446049" y="2966224"/>
            <a:ext cx="184731" cy="369332"/>
          </a:xfrm>
          <a:prstGeom prst="rect">
            <a:avLst/>
          </a:prstGeom>
          <a:noFill/>
        </p:spPr>
        <p:txBody>
          <a:bodyPr wrap="none" rtlCol="0">
            <a:spAutoFit/>
          </a:bodyPr>
          <a:lstStyle/>
          <a:p>
            <a:endParaRPr lang="en-RO" dirty="0"/>
          </a:p>
        </p:txBody>
      </p:sp>
      <p:pic>
        <p:nvPicPr>
          <p:cNvPr id="10" name="Picture 9" descr="Text&#10;&#10;Description automatically generated">
            <a:extLst>
              <a:ext uri="{FF2B5EF4-FFF2-40B4-BE49-F238E27FC236}">
                <a16:creationId xmlns:a16="http://schemas.microsoft.com/office/drawing/2014/main" id="{9FED9127-51B6-0643-A9B0-4024C6B3F406}"/>
              </a:ext>
            </a:extLst>
          </p:cNvPr>
          <p:cNvPicPr>
            <a:picLocks noChangeAspect="1"/>
          </p:cNvPicPr>
          <p:nvPr/>
        </p:nvPicPr>
        <p:blipFill>
          <a:blip r:embed="rId2"/>
          <a:stretch>
            <a:fillRect/>
          </a:stretch>
        </p:blipFill>
        <p:spPr>
          <a:xfrm>
            <a:off x="304721" y="2869188"/>
            <a:ext cx="6134100" cy="2870200"/>
          </a:xfrm>
          <a:prstGeom prst="rect">
            <a:avLst/>
          </a:prstGeom>
        </p:spPr>
      </p:pic>
      <p:pic>
        <p:nvPicPr>
          <p:cNvPr id="14" name="Picture 13" descr="Graphical user interface, text&#10;&#10;Description automatically generated">
            <a:extLst>
              <a:ext uri="{FF2B5EF4-FFF2-40B4-BE49-F238E27FC236}">
                <a16:creationId xmlns:a16="http://schemas.microsoft.com/office/drawing/2014/main" id="{125FA4C6-CC27-7B49-94EB-A758C4AB9D61}"/>
              </a:ext>
            </a:extLst>
          </p:cNvPr>
          <p:cNvPicPr>
            <a:picLocks noChangeAspect="1"/>
          </p:cNvPicPr>
          <p:nvPr/>
        </p:nvPicPr>
        <p:blipFill>
          <a:blip r:embed="rId3"/>
          <a:stretch>
            <a:fillRect/>
          </a:stretch>
        </p:blipFill>
        <p:spPr>
          <a:xfrm>
            <a:off x="7632196" y="3697122"/>
            <a:ext cx="3035300" cy="1193800"/>
          </a:xfrm>
          <a:prstGeom prst="rect">
            <a:avLst/>
          </a:prstGeom>
        </p:spPr>
      </p:pic>
    </p:spTree>
    <p:extLst>
      <p:ext uri="{BB962C8B-B14F-4D97-AF65-F5344CB8AC3E}">
        <p14:creationId xmlns:p14="http://schemas.microsoft.com/office/powerpoint/2010/main" val="11662777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878679-73FE-4349-BE37-D7AEBBFA9BE4}"/>
              </a:ext>
            </a:extLst>
          </p:cNvPr>
          <p:cNvSpPr>
            <a:spLocks noGrp="1"/>
          </p:cNvSpPr>
          <p:nvPr>
            <p:ph type="title"/>
          </p:nvPr>
        </p:nvSpPr>
        <p:spPr/>
        <p:txBody>
          <a:bodyPr/>
          <a:lstStyle/>
          <a:p>
            <a:r>
              <a:rPr lang="en-US" dirty="0"/>
              <a:t>Shadow DOM</a:t>
            </a:r>
          </a:p>
        </p:txBody>
      </p:sp>
      <p:sp>
        <p:nvSpPr>
          <p:cNvPr id="6" name="TextBox 5">
            <a:extLst>
              <a:ext uri="{FF2B5EF4-FFF2-40B4-BE49-F238E27FC236}">
                <a16:creationId xmlns:a16="http://schemas.microsoft.com/office/drawing/2014/main" id="{A604CF90-7EE5-F24C-9F57-531E9D76A8AA}"/>
              </a:ext>
            </a:extLst>
          </p:cNvPr>
          <p:cNvSpPr txBox="1"/>
          <p:nvPr/>
        </p:nvSpPr>
        <p:spPr>
          <a:xfrm>
            <a:off x="304721" y="1505414"/>
            <a:ext cx="10262746" cy="461665"/>
          </a:xfrm>
          <a:prstGeom prst="rect">
            <a:avLst/>
          </a:prstGeom>
          <a:noFill/>
        </p:spPr>
        <p:txBody>
          <a:bodyPr wrap="none" rtlCol="0">
            <a:spAutoFit/>
          </a:bodyPr>
          <a:lstStyle/>
          <a:p>
            <a:pPr marL="285750" indent="-285750">
              <a:buFont typeface="Wingdings" pitchFamily="2" charset="2"/>
              <a:buChar char="Ø"/>
            </a:pPr>
            <a:r>
              <a:rPr lang="en-RO" sz="2400" dirty="0"/>
              <a:t>A set of APIs that allow you to attach an encapsulated shadow DOM to an element</a:t>
            </a:r>
          </a:p>
        </p:txBody>
      </p:sp>
      <p:sp>
        <p:nvSpPr>
          <p:cNvPr id="7" name="TextBox 6">
            <a:extLst>
              <a:ext uri="{FF2B5EF4-FFF2-40B4-BE49-F238E27FC236}">
                <a16:creationId xmlns:a16="http://schemas.microsoft.com/office/drawing/2014/main" id="{9770E529-5C57-5447-A427-A5157B560FC1}"/>
              </a:ext>
            </a:extLst>
          </p:cNvPr>
          <p:cNvSpPr txBox="1"/>
          <p:nvPr/>
        </p:nvSpPr>
        <p:spPr>
          <a:xfrm>
            <a:off x="304721" y="2187301"/>
            <a:ext cx="9201558" cy="461665"/>
          </a:xfrm>
          <a:prstGeom prst="rect">
            <a:avLst/>
          </a:prstGeom>
          <a:noFill/>
        </p:spPr>
        <p:txBody>
          <a:bodyPr wrap="none" rtlCol="0">
            <a:spAutoFit/>
          </a:bodyPr>
          <a:lstStyle/>
          <a:p>
            <a:pPr marL="285750" indent="-285750">
              <a:buFont typeface="Wingdings" pitchFamily="2" charset="2"/>
              <a:buChar char="Ø"/>
            </a:pPr>
            <a:r>
              <a:rPr lang="en-RO" sz="2400" dirty="0"/>
              <a:t>It’s rendered separately from the main DOM. Everything inside it is private</a:t>
            </a:r>
          </a:p>
        </p:txBody>
      </p:sp>
      <p:sp>
        <p:nvSpPr>
          <p:cNvPr id="2" name="TextBox 1">
            <a:extLst>
              <a:ext uri="{FF2B5EF4-FFF2-40B4-BE49-F238E27FC236}">
                <a16:creationId xmlns:a16="http://schemas.microsoft.com/office/drawing/2014/main" id="{939841D4-BE29-1E47-A72D-19812A859701}"/>
              </a:ext>
            </a:extLst>
          </p:cNvPr>
          <p:cNvSpPr txBox="1"/>
          <p:nvPr/>
        </p:nvSpPr>
        <p:spPr>
          <a:xfrm>
            <a:off x="446049" y="2966224"/>
            <a:ext cx="184731" cy="369332"/>
          </a:xfrm>
          <a:prstGeom prst="rect">
            <a:avLst/>
          </a:prstGeom>
          <a:noFill/>
        </p:spPr>
        <p:txBody>
          <a:bodyPr wrap="none" rtlCol="0">
            <a:spAutoFit/>
          </a:bodyPr>
          <a:lstStyle/>
          <a:p>
            <a:endParaRPr lang="en-RO" dirty="0"/>
          </a:p>
        </p:txBody>
      </p:sp>
      <p:pic>
        <p:nvPicPr>
          <p:cNvPr id="5" name="Picture 4" descr="Text&#10;&#10;Description automatically generated">
            <a:extLst>
              <a:ext uri="{FF2B5EF4-FFF2-40B4-BE49-F238E27FC236}">
                <a16:creationId xmlns:a16="http://schemas.microsoft.com/office/drawing/2014/main" id="{45B63D9D-EFD7-8F43-8266-BBD1F15091A5}"/>
              </a:ext>
            </a:extLst>
          </p:cNvPr>
          <p:cNvPicPr>
            <a:picLocks noChangeAspect="1"/>
          </p:cNvPicPr>
          <p:nvPr/>
        </p:nvPicPr>
        <p:blipFill>
          <a:blip r:embed="rId2"/>
          <a:stretch>
            <a:fillRect/>
          </a:stretch>
        </p:blipFill>
        <p:spPr>
          <a:xfrm>
            <a:off x="630780" y="3150890"/>
            <a:ext cx="7289800" cy="2921000"/>
          </a:xfrm>
          <a:prstGeom prst="rect">
            <a:avLst/>
          </a:prstGeom>
        </p:spPr>
      </p:pic>
    </p:spTree>
    <p:extLst>
      <p:ext uri="{BB962C8B-B14F-4D97-AF65-F5344CB8AC3E}">
        <p14:creationId xmlns:p14="http://schemas.microsoft.com/office/powerpoint/2010/main" val="11686504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878679-73FE-4349-BE37-D7AEBBFA9BE4}"/>
              </a:ext>
            </a:extLst>
          </p:cNvPr>
          <p:cNvSpPr>
            <a:spLocks noGrp="1"/>
          </p:cNvSpPr>
          <p:nvPr>
            <p:ph type="title"/>
          </p:nvPr>
        </p:nvSpPr>
        <p:spPr/>
        <p:txBody>
          <a:bodyPr/>
          <a:lstStyle/>
          <a:p>
            <a:r>
              <a:rPr lang="en-US" dirty="0"/>
              <a:t>HTML Templates</a:t>
            </a:r>
          </a:p>
        </p:txBody>
      </p:sp>
      <p:sp>
        <p:nvSpPr>
          <p:cNvPr id="6" name="TextBox 5">
            <a:extLst>
              <a:ext uri="{FF2B5EF4-FFF2-40B4-BE49-F238E27FC236}">
                <a16:creationId xmlns:a16="http://schemas.microsoft.com/office/drawing/2014/main" id="{A604CF90-7EE5-F24C-9F57-531E9D76A8AA}"/>
              </a:ext>
            </a:extLst>
          </p:cNvPr>
          <p:cNvSpPr txBox="1"/>
          <p:nvPr/>
        </p:nvSpPr>
        <p:spPr>
          <a:xfrm>
            <a:off x="304721" y="1505414"/>
            <a:ext cx="10451900" cy="461665"/>
          </a:xfrm>
          <a:prstGeom prst="rect">
            <a:avLst/>
          </a:prstGeom>
          <a:noFill/>
        </p:spPr>
        <p:txBody>
          <a:bodyPr wrap="none" rtlCol="0">
            <a:spAutoFit/>
          </a:bodyPr>
          <a:lstStyle/>
          <a:p>
            <a:pPr marL="285750" indent="-285750">
              <a:buFont typeface="Wingdings" pitchFamily="2" charset="2"/>
              <a:buChar char="Ø"/>
            </a:pPr>
            <a:r>
              <a:rPr lang="en-RO" sz="2400" dirty="0"/>
              <a:t>Elements that allows you to write markup that is not displayed in the rendered page.</a:t>
            </a:r>
          </a:p>
        </p:txBody>
      </p:sp>
      <p:sp>
        <p:nvSpPr>
          <p:cNvPr id="7" name="TextBox 6">
            <a:extLst>
              <a:ext uri="{FF2B5EF4-FFF2-40B4-BE49-F238E27FC236}">
                <a16:creationId xmlns:a16="http://schemas.microsoft.com/office/drawing/2014/main" id="{9770E529-5C57-5447-A427-A5157B560FC1}"/>
              </a:ext>
            </a:extLst>
          </p:cNvPr>
          <p:cNvSpPr txBox="1"/>
          <p:nvPr/>
        </p:nvSpPr>
        <p:spPr>
          <a:xfrm>
            <a:off x="304721" y="2187301"/>
            <a:ext cx="11264622" cy="461665"/>
          </a:xfrm>
          <a:prstGeom prst="rect">
            <a:avLst/>
          </a:prstGeom>
          <a:noFill/>
        </p:spPr>
        <p:txBody>
          <a:bodyPr wrap="none" rtlCol="0">
            <a:spAutoFit/>
          </a:bodyPr>
          <a:lstStyle/>
          <a:p>
            <a:pPr marL="285750" indent="-285750">
              <a:buFont typeface="Wingdings" pitchFamily="2" charset="2"/>
              <a:buChar char="Ø"/>
            </a:pPr>
            <a:r>
              <a:rPr lang="en-RO" sz="2400" dirty="0"/>
              <a:t>They can be reused multiple times by cloning. Think of it like an ItemRenderer component.</a:t>
            </a:r>
          </a:p>
        </p:txBody>
      </p:sp>
      <p:sp>
        <p:nvSpPr>
          <p:cNvPr id="2" name="TextBox 1">
            <a:extLst>
              <a:ext uri="{FF2B5EF4-FFF2-40B4-BE49-F238E27FC236}">
                <a16:creationId xmlns:a16="http://schemas.microsoft.com/office/drawing/2014/main" id="{939841D4-BE29-1E47-A72D-19812A859701}"/>
              </a:ext>
            </a:extLst>
          </p:cNvPr>
          <p:cNvSpPr txBox="1"/>
          <p:nvPr/>
        </p:nvSpPr>
        <p:spPr>
          <a:xfrm>
            <a:off x="446049" y="2966224"/>
            <a:ext cx="184731" cy="369332"/>
          </a:xfrm>
          <a:prstGeom prst="rect">
            <a:avLst/>
          </a:prstGeom>
          <a:noFill/>
        </p:spPr>
        <p:txBody>
          <a:bodyPr wrap="none" rtlCol="0">
            <a:spAutoFit/>
          </a:bodyPr>
          <a:lstStyle/>
          <a:p>
            <a:endParaRPr lang="en-RO" dirty="0"/>
          </a:p>
        </p:txBody>
      </p:sp>
      <p:pic>
        <p:nvPicPr>
          <p:cNvPr id="8" name="Picture 7" descr="Text&#10;&#10;Description automatically generated">
            <a:extLst>
              <a:ext uri="{FF2B5EF4-FFF2-40B4-BE49-F238E27FC236}">
                <a16:creationId xmlns:a16="http://schemas.microsoft.com/office/drawing/2014/main" id="{CE19CB0D-A36A-9340-93A4-A271366ED907}"/>
              </a:ext>
            </a:extLst>
          </p:cNvPr>
          <p:cNvPicPr>
            <a:picLocks noChangeAspect="1"/>
          </p:cNvPicPr>
          <p:nvPr/>
        </p:nvPicPr>
        <p:blipFill>
          <a:blip r:embed="rId2"/>
          <a:stretch>
            <a:fillRect/>
          </a:stretch>
        </p:blipFill>
        <p:spPr>
          <a:xfrm>
            <a:off x="446049" y="3014445"/>
            <a:ext cx="3479800" cy="1016000"/>
          </a:xfrm>
          <a:prstGeom prst="rect">
            <a:avLst/>
          </a:prstGeom>
        </p:spPr>
      </p:pic>
      <p:pic>
        <p:nvPicPr>
          <p:cNvPr id="10" name="Picture 9" descr="Text&#10;&#10;Description automatically generated">
            <a:extLst>
              <a:ext uri="{FF2B5EF4-FFF2-40B4-BE49-F238E27FC236}">
                <a16:creationId xmlns:a16="http://schemas.microsoft.com/office/drawing/2014/main" id="{FBCA9626-1978-104D-865C-49C893071C40}"/>
              </a:ext>
            </a:extLst>
          </p:cNvPr>
          <p:cNvPicPr>
            <a:picLocks noChangeAspect="1"/>
          </p:cNvPicPr>
          <p:nvPr/>
        </p:nvPicPr>
        <p:blipFill>
          <a:blip r:embed="rId3"/>
          <a:stretch>
            <a:fillRect/>
          </a:stretch>
        </p:blipFill>
        <p:spPr>
          <a:xfrm>
            <a:off x="446049" y="4552331"/>
            <a:ext cx="7315200" cy="1054100"/>
          </a:xfrm>
          <a:prstGeom prst="rect">
            <a:avLst/>
          </a:prstGeom>
        </p:spPr>
      </p:pic>
    </p:spTree>
    <p:extLst>
      <p:ext uri="{BB962C8B-B14F-4D97-AF65-F5344CB8AC3E}">
        <p14:creationId xmlns:p14="http://schemas.microsoft.com/office/powerpoint/2010/main" val="2435263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C82B3-07E8-4241-8C20-4B3770DA5B8B}"/>
              </a:ext>
            </a:extLst>
          </p:cNvPr>
          <p:cNvSpPr>
            <a:spLocks noGrp="1"/>
          </p:cNvSpPr>
          <p:nvPr>
            <p:ph type="ctrTitle"/>
          </p:nvPr>
        </p:nvSpPr>
        <p:spPr/>
        <p:txBody>
          <a:bodyPr/>
          <a:lstStyle/>
          <a:p>
            <a:r>
              <a:rPr lang="en-US" dirty="0"/>
              <a:t>Let’s create one…</a:t>
            </a:r>
          </a:p>
        </p:txBody>
      </p:sp>
    </p:spTree>
    <p:extLst>
      <p:ext uri="{BB962C8B-B14F-4D97-AF65-F5344CB8AC3E}">
        <p14:creationId xmlns:p14="http://schemas.microsoft.com/office/powerpoint/2010/main" val="21811083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E11D6-4AD8-423E-8F39-1365DAF9E26A}"/>
              </a:ext>
            </a:extLst>
          </p:cNvPr>
          <p:cNvSpPr>
            <a:spLocks noGrp="1"/>
          </p:cNvSpPr>
          <p:nvPr>
            <p:ph type="ctrTitle"/>
          </p:nvPr>
        </p:nvSpPr>
        <p:spPr/>
        <p:txBody>
          <a:bodyPr/>
          <a:lstStyle/>
          <a:p>
            <a:r>
              <a:rPr lang="en-US" dirty="0"/>
              <a:t>Introducing Lit - </a:t>
            </a:r>
            <a:r>
              <a:rPr lang="en-US" dirty="0">
                <a:solidFill>
                  <a:schemeClr val="bg2"/>
                </a:solidFill>
                <a:hlinkClick r:id="rId2">
                  <a:extLst>
                    <a:ext uri="{A12FA001-AC4F-418D-AE19-62706E023703}">
                      <ahyp:hlinkClr xmlns:ahyp="http://schemas.microsoft.com/office/drawing/2018/hyperlinkcolor" val="tx"/>
                    </a:ext>
                  </a:extLst>
                </a:hlinkClick>
              </a:rPr>
              <a:t>https://</a:t>
            </a:r>
            <a:r>
              <a:rPr lang="en-US" dirty="0" err="1">
                <a:solidFill>
                  <a:schemeClr val="bg2"/>
                </a:solidFill>
                <a:hlinkClick r:id="rId2">
                  <a:extLst>
                    <a:ext uri="{A12FA001-AC4F-418D-AE19-62706E023703}">
                      <ahyp:hlinkClr xmlns:ahyp="http://schemas.microsoft.com/office/drawing/2018/hyperlinkcolor" val="tx"/>
                    </a:ext>
                  </a:extLst>
                </a:hlinkClick>
              </a:rPr>
              <a:t>lit.dev</a:t>
            </a:r>
            <a:r>
              <a:rPr lang="en-US" dirty="0">
                <a:solidFill>
                  <a:schemeClr val="bg2"/>
                </a:solidFill>
                <a:hlinkClick r:id="rId2">
                  <a:extLst>
                    <a:ext uri="{A12FA001-AC4F-418D-AE19-62706E023703}">
                      <ahyp:hlinkClr xmlns:ahyp="http://schemas.microsoft.com/office/drawing/2018/hyperlinkcolor" val="tx"/>
                    </a:ext>
                  </a:extLst>
                </a:hlinkClick>
              </a:rPr>
              <a:t>/</a:t>
            </a:r>
            <a:endParaRPr lang="en-US" dirty="0">
              <a:solidFill>
                <a:schemeClr val="bg2"/>
              </a:solidFill>
            </a:endParaRPr>
          </a:p>
        </p:txBody>
      </p:sp>
    </p:spTree>
    <p:extLst>
      <p:ext uri="{BB962C8B-B14F-4D97-AF65-F5344CB8AC3E}">
        <p14:creationId xmlns:p14="http://schemas.microsoft.com/office/powerpoint/2010/main" val="349664262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C82B3-07E8-4241-8C20-4B3770DA5B8B}"/>
              </a:ext>
            </a:extLst>
          </p:cNvPr>
          <p:cNvSpPr>
            <a:spLocks noGrp="1"/>
          </p:cNvSpPr>
          <p:nvPr>
            <p:ph type="ctrTitle"/>
          </p:nvPr>
        </p:nvSpPr>
        <p:spPr>
          <a:xfrm>
            <a:off x="795527" y="2798064"/>
            <a:ext cx="8482287" cy="1399032"/>
          </a:xfrm>
        </p:spPr>
        <p:txBody>
          <a:bodyPr/>
          <a:lstStyle/>
          <a:p>
            <a:r>
              <a:rPr lang="en-US" dirty="0"/>
              <a:t>Wait, I thought you said ”No frameworks”…</a:t>
            </a:r>
          </a:p>
        </p:txBody>
      </p:sp>
    </p:spTree>
    <p:extLst>
      <p:ext uri="{BB962C8B-B14F-4D97-AF65-F5344CB8AC3E}">
        <p14:creationId xmlns:p14="http://schemas.microsoft.com/office/powerpoint/2010/main" val="22095393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878679-73FE-4349-BE37-D7AEBBFA9BE4}"/>
              </a:ext>
            </a:extLst>
          </p:cNvPr>
          <p:cNvSpPr>
            <a:spLocks noGrp="1"/>
          </p:cNvSpPr>
          <p:nvPr>
            <p:ph type="title"/>
          </p:nvPr>
        </p:nvSpPr>
        <p:spPr/>
        <p:txBody>
          <a:bodyPr/>
          <a:lstStyle/>
          <a:p>
            <a:r>
              <a:rPr lang="en-US" dirty="0"/>
              <a:t>Introducing Lit</a:t>
            </a:r>
          </a:p>
        </p:txBody>
      </p:sp>
      <p:sp>
        <p:nvSpPr>
          <p:cNvPr id="6" name="TextBox 5">
            <a:extLst>
              <a:ext uri="{FF2B5EF4-FFF2-40B4-BE49-F238E27FC236}">
                <a16:creationId xmlns:a16="http://schemas.microsoft.com/office/drawing/2014/main" id="{A604CF90-7EE5-F24C-9F57-531E9D76A8AA}"/>
              </a:ext>
            </a:extLst>
          </p:cNvPr>
          <p:cNvSpPr txBox="1"/>
          <p:nvPr/>
        </p:nvSpPr>
        <p:spPr>
          <a:xfrm>
            <a:off x="304721" y="1505414"/>
            <a:ext cx="8624477" cy="461665"/>
          </a:xfrm>
          <a:prstGeom prst="rect">
            <a:avLst/>
          </a:prstGeom>
          <a:noFill/>
        </p:spPr>
        <p:txBody>
          <a:bodyPr wrap="none" rtlCol="0">
            <a:spAutoFit/>
          </a:bodyPr>
          <a:lstStyle/>
          <a:p>
            <a:pPr marL="285750" indent="-285750">
              <a:buFont typeface="Wingdings" pitchFamily="2" charset="2"/>
              <a:buChar char="Ø"/>
            </a:pPr>
            <a:r>
              <a:rPr lang="en-RO" sz="2400" dirty="0"/>
              <a:t>Simple library that provides boilerplate for creating web components</a:t>
            </a:r>
          </a:p>
        </p:txBody>
      </p:sp>
      <p:sp>
        <p:nvSpPr>
          <p:cNvPr id="7" name="TextBox 6">
            <a:extLst>
              <a:ext uri="{FF2B5EF4-FFF2-40B4-BE49-F238E27FC236}">
                <a16:creationId xmlns:a16="http://schemas.microsoft.com/office/drawing/2014/main" id="{9770E529-5C57-5447-A427-A5157B560FC1}"/>
              </a:ext>
            </a:extLst>
          </p:cNvPr>
          <p:cNvSpPr txBox="1"/>
          <p:nvPr/>
        </p:nvSpPr>
        <p:spPr>
          <a:xfrm>
            <a:off x="304721" y="2510468"/>
            <a:ext cx="7616188" cy="461665"/>
          </a:xfrm>
          <a:prstGeom prst="rect">
            <a:avLst/>
          </a:prstGeom>
          <a:noFill/>
        </p:spPr>
        <p:txBody>
          <a:bodyPr wrap="none" rtlCol="0">
            <a:spAutoFit/>
          </a:bodyPr>
          <a:lstStyle/>
          <a:p>
            <a:pPr marL="285750" indent="-285750">
              <a:buFont typeface="Wingdings" pitchFamily="2" charset="2"/>
              <a:buChar char="Ø"/>
            </a:pPr>
            <a:r>
              <a:rPr lang="en-RO" sz="2400" dirty="0"/>
              <a:t>All components built with Lit are standard web components</a:t>
            </a:r>
          </a:p>
        </p:txBody>
      </p:sp>
      <p:sp>
        <p:nvSpPr>
          <p:cNvPr id="8" name="TextBox 7">
            <a:extLst>
              <a:ext uri="{FF2B5EF4-FFF2-40B4-BE49-F238E27FC236}">
                <a16:creationId xmlns:a16="http://schemas.microsoft.com/office/drawing/2014/main" id="{489BE487-7F35-5E42-AB6B-8FB73E28A36F}"/>
              </a:ext>
            </a:extLst>
          </p:cNvPr>
          <p:cNvSpPr txBox="1"/>
          <p:nvPr/>
        </p:nvSpPr>
        <p:spPr>
          <a:xfrm>
            <a:off x="304720" y="4475423"/>
            <a:ext cx="7423827" cy="461665"/>
          </a:xfrm>
          <a:prstGeom prst="rect">
            <a:avLst/>
          </a:prstGeom>
          <a:noFill/>
        </p:spPr>
        <p:txBody>
          <a:bodyPr wrap="none" rtlCol="0">
            <a:spAutoFit/>
          </a:bodyPr>
          <a:lstStyle/>
          <a:p>
            <a:pPr marL="285750" indent="-285750">
              <a:buFont typeface="Wingdings" pitchFamily="2" charset="2"/>
              <a:buChar char="Ø"/>
            </a:pPr>
            <a:r>
              <a:rPr lang="en-RO" sz="2400" dirty="0"/>
              <a:t>Can be mixed with any other framework / library out there</a:t>
            </a:r>
          </a:p>
        </p:txBody>
      </p:sp>
      <p:sp>
        <p:nvSpPr>
          <p:cNvPr id="9" name="TextBox 8">
            <a:extLst>
              <a:ext uri="{FF2B5EF4-FFF2-40B4-BE49-F238E27FC236}">
                <a16:creationId xmlns:a16="http://schemas.microsoft.com/office/drawing/2014/main" id="{94BA287D-1724-5043-B421-D51B2F7D3C43}"/>
              </a:ext>
            </a:extLst>
          </p:cNvPr>
          <p:cNvSpPr txBox="1"/>
          <p:nvPr/>
        </p:nvSpPr>
        <p:spPr>
          <a:xfrm>
            <a:off x="304720" y="3515522"/>
            <a:ext cx="11317522" cy="461665"/>
          </a:xfrm>
          <a:prstGeom prst="rect">
            <a:avLst/>
          </a:prstGeom>
          <a:noFill/>
        </p:spPr>
        <p:txBody>
          <a:bodyPr wrap="none" rtlCol="0">
            <a:spAutoFit/>
          </a:bodyPr>
          <a:lstStyle/>
          <a:p>
            <a:pPr marL="285750" indent="-285750">
              <a:buFont typeface="Wingdings" pitchFamily="2" charset="2"/>
              <a:buChar char="Ø"/>
            </a:pPr>
            <a:r>
              <a:rPr lang="en-RO" sz="2400" dirty="0"/>
              <a:t>Published components are self contained. No need to add Lit as a dependency to use them</a:t>
            </a:r>
          </a:p>
        </p:txBody>
      </p:sp>
    </p:spTree>
    <p:extLst>
      <p:ext uri="{BB962C8B-B14F-4D97-AF65-F5344CB8AC3E}">
        <p14:creationId xmlns:p14="http://schemas.microsoft.com/office/powerpoint/2010/main" val="4044227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C82B3-07E8-4241-8C20-4B3770DA5B8B}"/>
              </a:ext>
            </a:extLst>
          </p:cNvPr>
          <p:cNvSpPr>
            <a:spLocks noGrp="1"/>
          </p:cNvSpPr>
          <p:nvPr>
            <p:ph type="ctrTitle"/>
          </p:nvPr>
        </p:nvSpPr>
        <p:spPr>
          <a:xfrm>
            <a:off x="795528" y="2798064"/>
            <a:ext cx="7344862" cy="1399032"/>
          </a:xfrm>
        </p:spPr>
        <p:txBody>
          <a:bodyPr/>
          <a:lstStyle/>
          <a:p>
            <a:r>
              <a:rPr lang="en-US" dirty="0"/>
              <a:t>Using Lit to create web components</a:t>
            </a:r>
          </a:p>
        </p:txBody>
      </p:sp>
    </p:spTree>
    <p:extLst>
      <p:ext uri="{BB962C8B-B14F-4D97-AF65-F5344CB8AC3E}">
        <p14:creationId xmlns:p14="http://schemas.microsoft.com/office/powerpoint/2010/main" val="868288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E11D6-4AD8-423E-8F39-1365DAF9E26A}"/>
              </a:ext>
            </a:extLst>
          </p:cNvPr>
          <p:cNvSpPr>
            <a:spLocks noGrp="1"/>
          </p:cNvSpPr>
          <p:nvPr>
            <p:ph type="ctrTitle"/>
          </p:nvPr>
        </p:nvSpPr>
        <p:spPr/>
        <p:txBody>
          <a:bodyPr/>
          <a:lstStyle/>
          <a:p>
            <a:r>
              <a:rPr lang="en-US" dirty="0"/>
              <a:t>Who’s this guy ?</a:t>
            </a:r>
          </a:p>
        </p:txBody>
      </p:sp>
    </p:spTree>
    <p:extLst>
      <p:ext uri="{BB962C8B-B14F-4D97-AF65-F5344CB8AC3E}">
        <p14:creationId xmlns:p14="http://schemas.microsoft.com/office/powerpoint/2010/main" val="168906741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5740E-728F-4A7E-902B-1A41A8EB289F}"/>
              </a:ext>
            </a:extLst>
          </p:cNvPr>
          <p:cNvSpPr>
            <a:spLocks noGrp="1"/>
          </p:cNvSpPr>
          <p:nvPr>
            <p:ph type="ctrTitle"/>
          </p:nvPr>
        </p:nvSpPr>
        <p:spPr/>
        <p:txBody>
          <a:bodyPr/>
          <a:lstStyle/>
          <a:p>
            <a:r>
              <a:rPr lang="en-US" dirty="0"/>
              <a:t>Section divider - Alt</a:t>
            </a:r>
          </a:p>
        </p:txBody>
      </p:sp>
    </p:spTree>
    <p:extLst>
      <p:ext uri="{BB962C8B-B14F-4D97-AF65-F5344CB8AC3E}">
        <p14:creationId xmlns:p14="http://schemas.microsoft.com/office/powerpoint/2010/main" val="415364853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075AA-39FF-4D88-BEDA-CCC458B5B6F3}"/>
              </a:ext>
            </a:extLst>
          </p:cNvPr>
          <p:cNvSpPr>
            <a:spLocks noGrp="1"/>
          </p:cNvSpPr>
          <p:nvPr>
            <p:ph type="ctrTitle"/>
          </p:nvPr>
        </p:nvSpPr>
        <p:spPr/>
        <p:txBody>
          <a:bodyPr/>
          <a:lstStyle/>
          <a:p>
            <a:r>
              <a:rPr lang="en-US" dirty="0"/>
              <a:t>Section divider - Dark</a:t>
            </a:r>
          </a:p>
        </p:txBody>
      </p:sp>
    </p:spTree>
    <p:extLst>
      <p:ext uri="{BB962C8B-B14F-4D97-AF65-F5344CB8AC3E}">
        <p14:creationId xmlns:p14="http://schemas.microsoft.com/office/powerpoint/2010/main" val="66659108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78B59-946B-4F59-9870-6821F97990AB}"/>
              </a:ext>
            </a:extLst>
          </p:cNvPr>
          <p:cNvSpPr>
            <a:spLocks noGrp="1"/>
          </p:cNvSpPr>
          <p:nvPr>
            <p:ph type="ctrTitle"/>
          </p:nvPr>
        </p:nvSpPr>
        <p:spPr/>
        <p:txBody>
          <a:bodyPr/>
          <a:lstStyle/>
          <a:p>
            <a:r>
              <a:rPr lang="en-US" dirty="0"/>
              <a:t>Section divider – Dark alt</a:t>
            </a:r>
          </a:p>
        </p:txBody>
      </p:sp>
    </p:spTree>
    <p:extLst>
      <p:ext uri="{BB962C8B-B14F-4D97-AF65-F5344CB8AC3E}">
        <p14:creationId xmlns:p14="http://schemas.microsoft.com/office/powerpoint/2010/main" val="347946907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878679-73FE-4349-BE37-D7AEBBFA9BE4}"/>
              </a:ext>
            </a:extLst>
          </p:cNvPr>
          <p:cNvSpPr>
            <a:spLocks noGrp="1"/>
          </p:cNvSpPr>
          <p:nvPr>
            <p:ph type="title"/>
          </p:nvPr>
        </p:nvSpPr>
        <p:spPr/>
        <p:txBody>
          <a:bodyPr/>
          <a:lstStyle/>
          <a:p>
            <a:r>
              <a:rPr lang="en-US" dirty="0"/>
              <a:t>Title and content – Light airy. Header: Adobe Clean </a:t>
            </a:r>
            <a:r>
              <a:rPr lang="en-US" dirty="0" err="1"/>
              <a:t>ExtraBold</a:t>
            </a:r>
            <a:r>
              <a:rPr lang="en-US" dirty="0"/>
              <a:t>, 28pt</a:t>
            </a:r>
          </a:p>
        </p:txBody>
      </p:sp>
      <p:sp>
        <p:nvSpPr>
          <p:cNvPr id="5" name="Content Placeholder 4">
            <a:extLst>
              <a:ext uri="{FF2B5EF4-FFF2-40B4-BE49-F238E27FC236}">
                <a16:creationId xmlns:a16="http://schemas.microsoft.com/office/drawing/2014/main" id="{68BEC562-EF65-416F-8A5A-3D7FE37F73D1}"/>
              </a:ext>
            </a:extLst>
          </p:cNvPr>
          <p:cNvSpPr>
            <a:spLocks noGrp="1"/>
          </p:cNvSpPr>
          <p:nvPr>
            <p:ph idx="1"/>
          </p:nvPr>
        </p:nvSpPr>
        <p:spPr/>
        <p:txBody>
          <a:bodyPr/>
          <a:lstStyle/>
          <a:p>
            <a:r>
              <a:rPr lang="en-US" dirty="0"/>
              <a:t>Bullet 1 – Adobe Clean </a:t>
            </a:r>
            <a:r>
              <a:rPr lang="en-US" dirty="0" err="1"/>
              <a:t>SemiLight</a:t>
            </a:r>
            <a:r>
              <a:rPr lang="en-US" dirty="0"/>
              <a:t>, 22pt</a:t>
            </a:r>
          </a:p>
          <a:p>
            <a:pPr lvl="1"/>
            <a:r>
              <a:rPr lang="en-US" dirty="0"/>
              <a:t>Bullet 2 – Adobe Clean </a:t>
            </a:r>
            <a:r>
              <a:rPr lang="en-US" dirty="0" err="1"/>
              <a:t>SemiLight</a:t>
            </a:r>
            <a:r>
              <a:rPr lang="en-US" dirty="0"/>
              <a:t>, 20pt</a:t>
            </a:r>
          </a:p>
          <a:p>
            <a:pPr lvl="2"/>
            <a:r>
              <a:rPr lang="en-US" dirty="0"/>
              <a:t>Bullet 3 – Adobe Clean </a:t>
            </a:r>
            <a:r>
              <a:rPr lang="en-US" dirty="0" err="1"/>
              <a:t>SemiLight</a:t>
            </a:r>
            <a:r>
              <a:rPr lang="en-US" dirty="0"/>
              <a:t>, 18pt</a:t>
            </a:r>
          </a:p>
          <a:p>
            <a:pPr lvl="2"/>
            <a:endParaRPr lang="en-US" dirty="0"/>
          </a:p>
          <a:p>
            <a:pPr marL="9525" indent="0">
              <a:buNone/>
            </a:pPr>
            <a:r>
              <a:rPr lang="en-US" dirty="0"/>
              <a:t>This is the new 2020 content slide</a:t>
            </a:r>
          </a:p>
          <a:p>
            <a:pPr marL="9525" indent="0">
              <a:buNone/>
            </a:pPr>
            <a:r>
              <a:rPr lang="en-US" dirty="0"/>
              <a:t>The text area is smaller and the bullets are spaced further apart by default to encourage better readability and more of a clean, open and airy look. Rather than reduce the point size, try to reduce the amount of content on each slide so that the whole slide can be read in under 10 seconds.</a:t>
            </a:r>
          </a:p>
        </p:txBody>
      </p:sp>
    </p:spTree>
    <p:extLst>
      <p:ext uri="{BB962C8B-B14F-4D97-AF65-F5344CB8AC3E}">
        <p14:creationId xmlns:p14="http://schemas.microsoft.com/office/powerpoint/2010/main" val="88510941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878679-73FE-4349-BE37-D7AEBBFA9BE4}"/>
              </a:ext>
            </a:extLst>
          </p:cNvPr>
          <p:cNvSpPr>
            <a:spLocks noGrp="1"/>
          </p:cNvSpPr>
          <p:nvPr>
            <p:ph type="title"/>
          </p:nvPr>
        </p:nvSpPr>
        <p:spPr/>
        <p:txBody>
          <a:bodyPr/>
          <a:lstStyle/>
          <a:p>
            <a:r>
              <a:rPr lang="en-US" dirty="0"/>
              <a:t>Content slide (Legacy light). Header: Adobe Clean </a:t>
            </a:r>
            <a:r>
              <a:rPr lang="en-US" dirty="0" err="1"/>
              <a:t>ExtraBold</a:t>
            </a:r>
            <a:r>
              <a:rPr lang="en-US" dirty="0"/>
              <a:t>, 28pt</a:t>
            </a:r>
          </a:p>
        </p:txBody>
      </p:sp>
      <p:sp>
        <p:nvSpPr>
          <p:cNvPr id="5" name="Content Placeholder 4">
            <a:extLst>
              <a:ext uri="{FF2B5EF4-FFF2-40B4-BE49-F238E27FC236}">
                <a16:creationId xmlns:a16="http://schemas.microsoft.com/office/drawing/2014/main" id="{68BEC562-EF65-416F-8A5A-3D7FE37F73D1}"/>
              </a:ext>
            </a:extLst>
          </p:cNvPr>
          <p:cNvSpPr>
            <a:spLocks noGrp="1"/>
          </p:cNvSpPr>
          <p:nvPr>
            <p:ph idx="1"/>
          </p:nvPr>
        </p:nvSpPr>
        <p:spPr/>
        <p:txBody>
          <a:bodyPr/>
          <a:lstStyle/>
          <a:p>
            <a:r>
              <a:rPr lang="en-US" dirty="0"/>
              <a:t>Bullet 1 – Adobe Clean </a:t>
            </a:r>
            <a:r>
              <a:rPr lang="en-US" dirty="0" err="1"/>
              <a:t>SemiLight</a:t>
            </a:r>
            <a:r>
              <a:rPr lang="en-US" dirty="0"/>
              <a:t>, 22pt</a:t>
            </a:r>
          </a:p>
          <a:p>
            <a:pPr lvl="1"/>
            <a:r>
              <a:rPr lang="en-US" dirty="0"/>
              <a:t>Bullet 2 – Adobe Clean </a:t>
            </a:r>
            <a:r>
              <a:rPr lang="en-US" dirty="0" err="1"/>
              <a:t>SemiLight</a:t>
            </a:r>
            <a:r>
              <a:rPr lang="en-US" dirty="0"/>
              <a:t>, 20pt</a:t>
            </a:r>
          </a:p>
          <a:p>
            <a:pPr lvl="2"/>
            <a:r>
              <a:rPr lang="en-US" dirty="0"/>
              <a:t>Bullet 3 – Adobe Clean </a:t>
            </a:r>
            <a:r>
              <a:rPr lang="en-US" dirty="0" err="1"/>
              <a:t>SemiLight</a:t>
            </a:r>
            <a:r>
              <a:rPr lang="en-US" dirty="0"/>
              <a:t>, 18pt</a:t>
            </a:r>
          </a:p>
          <a:p>
            <a:pPr lvl="2"/>
            <a:endParaRPr lang="en-US" dirty="0"/>
          </a:p>
          <a:p>
            <a:pPr marL="0" indent="0">
              <a:buNone/>
            </a:pPr>
            <a:r>
              <a:rPr lang="en-US" dirty="0"/>
              <a:t>This layout is meant to be backwards compatible with the previous template so that minimal rework is needed when transferring legacy content over.</a:t>
            </a:r>
          </a:p>
          <a:p>
            <a:pPr marL="0" indent="0">
              <a:buNone/>
            </a:pPr>
            <a:r>
              <a:rPr lang="en-US" dirty="0"/>
              <a:t>Going forward, try to use the next layout (2020 Light or Dark) for presented slides.</a:t>
            </a:r>
          </a:p>
        </p:txBody>
      </p:sp>
    </p:spTree>
    <p:extLst>
      <p:ext uri="{BB962C8B-B14F-4D97-AF65-F5344CB8AC3E}">
        <p14:creationId xmlns:p14="http://schemas.microsoft.com/office/powerpoint/2010/main" val="368262932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878679-73FE-4349-BE37-D7AEBBFA9BE4}"/>
              </a:ext>
            </a:extLst>
          </p:cNvPr>
          <p:cNvSpPr>
            <a:spLocks noGrp="1"/>
          </p:cNvSpPr>
          <p:nvPr>
            <p:ph type="title"/>
          </p:nvPr>
        </p:nvSpPr>
        <p:spPr/>
        <p:txBody>
          <a:bodyPr/>
          <a:lstStyle/>
          <a:p>
            <a:r>
              <a:rPr lang="en-US" dirty="0"/>
              <a:t>Title and content – Dark airy. Header: Adobe Clean </a:t>
            </a:r>
            <a:r>
              <a:rPr lang="en-US" dirty="0" err="1"/>
              <a:t>ExtraBold</a:t>
            </a:r>
            <a:r>
              <a:rPr lang="en-US" dirty="0"/>
              <a:t>, 28pt</a:t>
            </a:r>
          </a:p>
        </p:txBody>
      </p:sp>
      <p:sp>
        <p:nvSpPr>
          <p:cNvPr id="5" name="Content Placeholder 4">
            <a:extLst>
              <a:ext uri="{FF2B5EF4-FFF2-40B4-BE49-F238E27FC236}">
                <a16:creationId xmlns:a16="http://schemas.microsoft.com/office/drawing/2014/main" id="{68BEC562-EF65-416F-8A5A-3D7FE37F73D1}"/>
              </a:ext>
            </a:extLst>
          </p:cNvPr>
          <p:cNvSpPr>
            <a:spLocks noGrp="1"/>
          </p:cNvSpPr>
          <p:nvPr>
            <p:ph idx="1"/>
          </p:nvPr>
        </p:nvSpPr>
        <p:spPr/>
        <p:txBody>
          <a:bodyPr/>
          <a:lstStyle/>
          <a:p>
            <a:r>
              <a:rPr lang="en-US" dirty="0"/>
              <a:t>Bullet 1 – Adobe Clean </a:t>
            </a:r>
            <a:r>
              <a:rPr lang="en-US" dirty="0" err="1"/>
              <a:t>SemiLight</a:t>
            </a:r>
            <a:r>
              <a:rPr lang="en-US" dirty="0"/>
              <a:t>, 22pt</a:t>
            </a:r>
          </a:p>
          <a:p>
            <a:pPr lvl="1"/>
            <a:r>
              <a:rPr lang="en-US" dirty="0"/>
              <a:t>Bullet 2 – Adobe Clean </a:t>
            </a:r>
            <a:r>
              <a:rPr lang="en-US" dirty="0" err="1"/>
              <a:t>SemiLight</a:t>
            </a:r>
            <a:r>
              <a:rPr lang="en-US" dirty="0"/>
              <a:t>, 20pt</a:t>
            </a:r>
          </a:p>
          <a:p>
            <a:pPr lvl="2"/>
            <a:r>
              <a:rPr lang="en-US" dirty="0"/>
              <a:t>Bullet 3 – Adobe Clean </a:t>
            </a:r>
            <a:r>
              <a:rPr lang="en-US" dirty="0" err="1"/>
              <a:t>SemiLight</a:t>
            </a:r>
            <a:r>
              <a:rPr lang="en-US" dirty="0"/>
              <a:t>, 18pt</a:t>
            </a:r>
          </a:p>
          <a:p>
            <a:pPr lvl="2"/>
            <a:endParaRPr lang="en-US" dirty="0"/>
          </a:p>
          <a:p>
            <a:pPr marL="9525" indent="0">
              <a:buNone/>
            </a:pPr>
            <a:r>
              <a:rPr lang="en-US" dirty="0"/>
              <a:t>This is the new 2020 dark content slide</a:t>
            </a:r>
          </a:p>
          <a:p>
            <a:pPr marL="9525" indent="0">
              <a:buNone/>
            </a:pPr>
            <a:r>
              <a:rPr lang="en-US" dirty="0"/>
              <a:t>The text area is smaller and the bullets are spaced further apart by default to encourage better readability and more of a clean, open and airy look. Rather than reduce the point size, try to reduce the amount of content on each slide so that the whole slide can be read in under 10 seconds.</a:t>
            </a:r>
          </a:p>
        </p:txBody>
      </p:sp>
    </p:spTree>
    <p:extLst>
      <p:ext uri="{BB962C8B-B14F-4D97-AF65-F5344CB8AC3E}">
        <p14:creationId xmlns:p14="http://schemas.microsoft.com/office/powerpoint/2010/main" val="370196232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E682E0-2EAF-4B0E-81AE-0516FE30D8E7}"/>
              </a:ext>
            </a:extLst>
          </p:cNvPr>
          <p:cNvSpPr>
            <a:spLocks noGrp="1"/>
          </p:cNvSpPr>
          <p:nvPr>
            <p:ph type="title"/>
          </p:nvPr>
        </p:nvSpPr>
        <p:spPr/>
        <p:txBody>
          <a:bodyPr/>
          <a:lstStyle/>
          <a:p>
            <a:r>
              <a:rPr lang="en-US" dirty="0"/>
              <a:t>Content slide (Legacy dark). Header: Adobe Clean </a:t>
            </a:r>
            <a:r>
              <a:rPr lang="en-US" dirty="0" err="1"/>
              <a:t>ExtraBold</a:t>
            </a:r>
            <a:r>
              <a:rPr lang="en-US" dirty="0"/>
              <a:t>, 28pt</a:t>
            </a:r>
          </a:p>
        </p:txBody>
      </p:sp>
      <p:sp>
        <p:nvSpPr>
          <p:cNvPr id="6" name="Content Placeholder 5">
            <a:extLst>
              <a:ext uri="{FF2B5EF4-FFF2-40B4-BE49-F238E27FC236}">
                <a16:creationId xmlns:a16="http://schemas.microsoft.com/office/drawing/2014/main" id="{9319103D-D923-40F1-A93B-BFED026643EA}"/>
              </a:ext>
            </a:extLst>
          </p:cNvPr>
          <p:cNvSpPr>
            <a:spLocks noGrp="1"/>
          </p:cNvSpPr>
          <p:nvPr>
            <p:ph idx="1"/>
          </p:nvPr>
        </p:nvSpPr>
        <p:spPr/>
        <p:txBody>
          <a:bodyPr/>
          <a:lstStyle/>
          <a:p>
            <a:r>
              <a:rPr lang="en-US" dirty="0"/>
              <a:t>Bullet 1 – Adobe Clean </a:t>
            </a:r>
            <a:r>
              <a:rPr lang="en-US" dirty="0" err="1"/>
              <a:t>SemiLight</a:t>
            </a:r>
            <a:r>
              <a:rPr lang="en-US" dirty="0"/>
              <a:t>, 22pt</a:t>
            </a:r>
          </a:p>
          <a:p>
            <a:pPr lvl="1"/>
            <a:r>
              <a:rPr lang="en-US" dirty="0"/>
              <a:t>Bullet 2 – Adobe Clean </a:t>
            </a:r>
            <a:r>
              <a:rPr lang="en-US" dirty="0" err="1"/>
              <a:t>SemiLight</a:t>
            </a:r>
            <a:r>
              <a:rPr lang="en-US" dirty="0"/>
              <a:t>, 20pt</a:t>
            </a:r>
          </a:p>
          <a:p>
            <a:pPr lvl="2"/>
            <a:r>
              <a:rPr lang="en-US" dirty="0"/>
              <a:t>Bullet 3 – Adobe Clean </a:t>
            </a:r>
            <a:r>
              <a:rPr lang="en-US" dirty="0" err="1"/>
              <a:t>SemiLight</a:t>
            </a:r>
            <a:r>
              <a:rPr lang="en-US" dirty="0"/>
              <a:t>, 18pt</a:t>
            </a:r>
          </a:p>
          <a:p>
            <a:pPr lvl="2"/>
            <a:endParaRPr lang="en-US" dirty="0"/>
          </a:p>
          <a:p>
            <a:pPr marL="0" indent="0">
              <a:buNone/>
            </a:pPr>
            <a:r>
              <a:rPr lang="en-US" dirty="0"/>
              <a:t>This layout is meant to be backwards compatible with the previous template so that minimal rework is needed when transferring legacy content over.</a:t>
            </a:r>
          </a:p>
          <a:p>
            <a:pPr marL="0" indent="0">
              <a:buNone/>
            </a:pPr>
            <a:r>
              <a:rPr lang="en-US" dirty="0"/>
              <a:t>Going forward, try to use the next layout (2020 Light or Dark) for presented slides.</a:t>
            </a:r>
          </a:p>
        </p:txBody>
      </p:sp>
    </p:spTree>
    <p:extLst>
      <p:ext uri="{BB962C8B-B14F-4D97-AF65-F5344CB8AC3E}">
        <p14:creationId xmlns:p14="http://schemas.microsoft.com/office/powerpoint/2010/main" val="166005988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785B1-90D7-4C54-A783-F7C842227CA3}"/>
              </a:ext>
            </a:extLst>
          </p:cNvPr>
          <p:cNvSpPr>
            <a:spLocks noGrp="1"/>
          </p:cNvSpPr>
          <p:nvPr>
            <p:ph type="ctrTitle"/>
          </p:nvPr>
        </p:nvSpPr>
        <p:spPr/>
        <p:txBody>
          <a:bodyPr/>
          <a:lstStyle/>
          <a:p>
            <a:r>
              <a:rPr lang="en-US" dirty="0"/>
              <a:t>Agenda</a:t>
            </a:r>
          </a:p>
        </p:txBody>
      </p:sp>
      <p:graphicFrame>
        <p:nvGraphicFramePr>
          <p:cNvPr id="6" name="Table 6">
            <a:extLst>
              <a:ext uri="{FF2B5EF4-FFF2-40B4-BE49-F238E27FC236}">
                <a16:creationId xmlns:a16="http://schemas.microsoft.com/office/drawing/2014/main" id="{371E0043-5C8C-47F5-AF39-83951C49DEF9}"/>
              </a:ext>
            </a:extLst>
          </p:cNvPr>
          <p:cNvGraphicFramePr>
            <a:graphicFrameLocks noGrp="1"/>
          </p:cNvGraphicFramePr>
          <p:nvPr>
            <p:ph type="tbl" sz="quarter" idx="10"/>
          </p:nvPr>
        </p:nvGraphicFramePr>
        <p:xfrm>
          <a:off x="795338" y="1920875"/>
          <a:ext cx="8010660" cy="3775709"/>
        </p:xfrm>
        <a:graphic>
          <a:graphicData uri="http://schemas.openxmlformats.org/drawingml/2006/table">
            <a:tbl>
              <a:tblPr firstRow="1" bandRow="1">
                <a:tableStyleId>{5940675A-B579-460E-94D1-54222C63F5DA}</a:tableStyleId>
              </a:tblPr>
              <a:tblGrid>
                <a:gridCol w="2445877">
                  <a:extLst>
                    <a:ext uri="{9D8B030D-6E8A-4147-A177-3AD203B41FA5}">
                      <a16:colId xmlns:a16="http://schemas.microsoft.com/office/drawing/2014/main" val="4072726795"/>
                    </a:ext>
                  </a:extLst>
                </a:gridCol>
                <a:gridCol w="3677416">
                  <a:extLst>
                    <a:ext uri="{9D8B030D-6E8A-4147-A177-3AD203B41FA5}">
                      <a16:colId xmlns:a16="http://schemas.microsoft.com/office/drawing/2014/main" val="3905159293"/>
                    </a:ext>
                  </a:extLst>
                </a:gridCol>
                <a:gridCol w="1887367">
                  <a:extLst>
                    <a:ext uri="{9D8B030D-6E8A-4147-A177-3AD203B41FA5}">
                      <a16:colId xmlns:a16="http://schemas.microsoft.com/office/drawing/2014/main" val="1933190468"/>
                    </a:ext>
                  </a:extLst>
                </a:gridCol>
              </a:tblGrid>
              <a:tr h="539387">
                <a:tc>
                  <a:txBody>
                    <a:bodyPr/>
                    <a:lstStyle/>
                    <a:p>
                      <a:r>
                        <a:rPr lang="en-US" sz="2100" dirty="0">
                          <a:latin typeface="+mj-lt"/>
                        </a:rPr>
                        <a:t>Speaker Name</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r>
                        <a:rPr lang="en-US" sz="2100" dirty="0">
                          <a:latin typeface="+mj-lt"/>
                        </a:rPr>
                        <a:t>Section</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r>
                        <a:rPr lang="en-US" sz="2100" dirty="0">
                          <a:latin typeface="+mj-lt"/>
                        </a:rPr>
                        <a:t>Time</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052091564"/>
                  </a:ext>
                </a:extLst>
              </a:tr>
              <a:tr h="539387">
                <a:tc>
                  <a:txBody>
                    <a:bodyPr/>
                    <a:lstStyle/>
                    <a:p>
                      <a:r>
                        <a:rPr lang="en-US" sz="2100" dirty="0"/>
                        <a:t>John Reese</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r>
                        <a:rPr lang="en-US" sz="2100" dirty="0"/>
                        <a:t>Analyzing Data in the Field</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r>
                        <a:rPr lang="en-US" sz="2100" dirty="0"/>
                        <a:t>9:00a-9:30a</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177149474"/>
                  </a:ext>
                </a:extLst>
              </a:tr>
              <a:tr h="539387">
                <a:tc>
                  <a:txBody>
                    <a:bodyPr/>
                    <a:lstStyle/>
                    <a:p>
                      <a:r>
                        <a:rPr lang="en-US" sz="2100" dirty="0"/>
                        <a:t>Joss Carter</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r>
                        <a:rPr lang="en-US" sz="2100" dirty="0"/>
                        <a:t>Governance and Regulations</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r>
                        <a:rPr lang="en-US" sz="2100" dirty="0"/>
                        <a:t>9:30a-10:00a</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392212563"/>
                  </a:ext>
                </a:extLst>
              </a:tr>
              <a:tr h="539387">
                <a:tc>
                  <a:txBody>
                    <a:bodyPr/>
                    <a:lstStyle/>
                    <a:p>
                      <a:r>
                        <a:rPr lang="en-US" sz="2100" dirty="0"/>
                        <a:t>Harold Finch</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r>
                        <a:rPr lang="en-US" sz="2100" dirty="0"/>
                        <a:t>Data Aggregation via Alt Sources</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r>
                        <a:rPr lang="en-US" sz="2100" dirty="0"/>
                        <a:t>10:00a-11:30a</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43324942"/>
                  </a:ext>
                </a:extLst>
              </a:tr>
              <a:tr h="539387">
                <a:tc>
                  <a:txBody>
                    <a:bodyPr/>
                    <a:lstStyle/>
                    <a:p>
                      <a:r>
                        <a:rPr lang="en-US" sz="2100" dirty="0"/>
                        <a:t>Break</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endParaRPr lang="en-US" sz="2100" dirty="0"/>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r>
                        <a:rPr lang="en-US" sz="2100" dirty="0"/>
                        <a:t>11:30a-12:30p</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8171057"/>
                  </a:ext>
                </a:extLst>
              </a:tr>
              <a:tr h="539387">
                <a:tc>
                  <a:txBody>
                    <a:bodyPr/>
                    <a:lstStyle/>
                    <a:p>
                      <a:r>
                        <a:rPr lang="en-US" sz="2100" dirty="0"/>
                        <a:t>Carl Elias</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r>
                        <a:rPr lang="en-US" sz="2100" dirty="0"/>
                        <a:t>Networking and Organization</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r>
                        <a:rPr lang="en-US" sz="2100" dirty="0"/>
                        <a:t>12:30p-2:00p</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199528391"/>
                  </a:ext>
                </a:extLst>
              </a:tr>
              <a:tr h="539387">
                <a:tc>
                  <a:txBody>
                    <a:bodyPr/>
                    <a:lstStyle/>
                    <a:p>
                      <a:r>
                        <a:rPr lang="en-US" sz="2100" dirty="0"/>
                        <a:t>Zoe Morgan</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r>
                        <a:rPr lang="en-US" sz="2100" dirty="0"/>
                        <a:t>Customer Loyalty</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r>
                        <a:rPr lang="en-US" sz="2100" dirty="0"/>
                        <a:t>2:00p-4:00p</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1718008882"/>
                  </a:ext>
                </a:extLst>
              </a:tr>
            </a:tbl>
          </a:graphicData>
        </a:graphic>
      </p:graphicFrame>
    </p:spTree>
    <p:extLst>
      <p:ext uri="{BB962C8B-B14F-4D97-AF65-F5344CB8AC3E}">
        <p14:creationId xmlns:p14="http://schemas.microsoft.com/office/powerpoint/2010/main" val="275669145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BC225D-D1C8-445F-941A-F82EB9EB8D3C}"/>
              </a:ext>
            </a:extLst>
          </p:cNvPr>
          <p:cNvPicPr>
            <a:picLocks noChangeAspect="1"/>
          </p:cNvPicPr>
          <p:nvPr/>
        </p:nvPicPr>
        <p:blipFill>
          <a:blip r:embed="rId2"/>
          <a:stretch>
            <a:fillRect/>
          </a:stretch>
        </p:blipFill>
        <p:spPr>
          <a:xfrm>
            <a:off x="8396554" y="2725663"/>
            <a:ext cx="1729549" cy="1450590"/>
          </a:xfrm>
          <a:prstGeom prst="rect">
            <a:avLst/>
          </a:prstGeom>
        </p:spPr>
      </p:pic>
      <p:sp>
        <p:nvSpPr>
          <p:cNvPr id="4" name="Title 3">
            <a:extLst>
              <a:ext uri="{FF2B5EF4-FFF2-40B4-BE49-F238E27FC236}">
                <a16:creationId xmlns:a16="http://schemas.microsoft.com/office/drawing/2014/main" id="{55C5CB14-A09D-4828-8D33-97DAE8943C37}"/>
              </a:ext>
            </a:extLst>
          </p:cNvPr>
          <p:cNvSpPr>
            <a:spLocks noGrp="1"/>
          </p:cNvSpPr>
          <p:nvPr>
            <p:ph type="title"/>
          </p:nvPr>
        </p:nvSpPr>
        <p:spPr/>
        <p:txBody>
          <a:bodyPr/>
          <a:lstStyle/>
          <a:p>
            <a:r>
              <a:rPr lang="en-US" dirty="0"/>
              <a:t>Agenda slide</a:t>
            </a:r>
          </a:p>
        </p:txBody>
      </p:sp>
      <p:sp>
        <p:nvSpPr>
          <p:cNvPr id="5" name="Content Placeholder 4">
            <a:extLst>
              <a:ext uri="{FF2B5EF4-FFF2-40B4-BE49-F238E27FC236}">
                <a16:creationId xmlns:a16="http://schemas.microsoft.com/office/drawing/2014/main" id="{0AB37083-B0DD-4E55-8AC8-DE9895A06D15}"/>
              </a:ext>
            </a:extLst>
          </p:cNvPr>
          <p:cNvSpPr>
            <a:spLocks noGrp="1"/>
          </p:cNvSpPr>
          <p:nvPr>
            <p:ph idx="1"/>
          </p:nvPr>
        </p:nvSpPr>
        <p:spPr/>
        <p:txBody>
          <a:bodyPr/>
          <a:lstStyle/>
          <a:p>
            <a:pPr marL="0" indent="0">
              <a:spcBef>
                <a:spcPts val="1400"/>
              </a:spcBef>
              <a:buNone/>
            </a:pPr>
            <a:r>
              <a:rPr lang="en-US" sz="1799" dirty="0"/>
              <a:t>Either reuse the agenda slide above, or:</a:t>
            </a:r>
            <a:br>
              <a:rPr lang="en-US" sz="1799" dirty="0"/>
            </a:br>
            <a:endParaRPr lang="en-US" sz="1799" dirty="0"/>
          </a:p>
          <a:p>
            <a:pPr marL="228531" indent="-228531">
              <a:spcBef>
                <a:spcPts val="1400"/>
              </a:spcBef>
              <a:buFont typeface="+mj-lt"/>
              <a:buAutoNum type="arabicPeriod"/>
            </a:pPr>
            <a:r>
              <a:rPr lang="en-US" sz="1600" dirty="0"/>
              <a:t>Choose the Agenda Layout from the Layout menu</a:t>
            </a:r>
          </a:p>
          <a:p>
            <a:pPr marL="228531" indent="-228531">
              <a:spcBef>
                <a:spcPts val="1400"/>
              </a:spcBef>
              <a:buFont typeface="+mj-lt"/>
              <a:buAutoNum type="arabicPeriod"/>
            </a:pPr>
            <a:r>
              <a:rPr lang="en-US" sz="1600" dirty="0"/>
              <a:t>Click the icon to insert a new table</a:t>
            </a:r>
          </a:p>
          <a:p>
            <a:pPr marL="228531" indent="-228531">
              <a:spcBef>
                <a:spcPts val="1400"/>
              </a:spcBef>
              <a:buFont typeface="+mj-lt"/>
              <a:buAutoNum type="arabicPeriod"/>
            </a:pPr>
            <a:r>
              <a:rPr lang="en-US" sz="1600" dirty="0"/>
              <a:t>The table will come in like this due to limitations of PowerPoint table defaults:</a:t>
            </a:r>
          </a:p>
          <a:p>
            <a:pPr marL="228531" indent="-228531">
              <a:spcBef>
                <a:spcPts val="1400"/>
              </a:spcBef>
              <a:buFont typeface="+mj-lt"/>
              <a:buAutoNum type="arabicPeriod"/>
            </a:pPr>
            <a:r>
              <a:rPr lang="en-US" sz="1600" dirty="0"/>
              <a:t>Click the table and choose the Table Tools&gt;Design menu </a:t>
            </a:r>
          </a:p>
          <a:p>
            <a:pPr marL="228531" indent="-228531">
              <a:spcBef>
                <a:spcPts val="1400"/>
              </a:spcBef>
              <a:buFont typeface="+mj-lt"/>
              <a:buAutoNum type="arabicPeriod"/>
            </a:pPr>
            <a:r>
              <a:rPr lang="en-US" sz="1600" dirty="0">
                <a:latin typeface="+mj-lt"/>
              </a:rPr>
              <a:t>First</a:t>
            </a:r>
            <a:r>
              <a:rPr lang="en-US" sz="1600" dirty="0"/>
              <a:t> pick a pen color (far left gray second from the bottom is a good start)</a:t>
            </a:r>
          </a:p>
          <a:p>
            <a:pPr marL="228531" indent="-228531">
              <a:spcBef>
                <a:spcPts val="1400"/>
              </a:spcBef>
              <a:buFont typeface="+mj-lt"/>
              <a:buAutoNum type="arabicPeriod"/>
            </a:pPr>
            <a:r>
              <a:rPr lang="en-US" sz="1600" dirty="0"/>
              <a:t>Pick a size (1/2 </a:t>
            </a:r>
            <a:r>
              <a:rPr lang="en-US" sz="1600" dirty="0" err="1"/>
              <a:t>pt</a:t>
            </a:r>
            <a:r>
              <a:rPr lang="en-US" sz="1600" dirty="0"/>
              <a:t> is usually enough)</a:t>
            </a:r>
          </a:p>
          <a:p>
            <a:pPr marL="228531" indent="-228531">
              <a:spcBef>
                <a:spcPts val="1400"/>
              </a:spcBef>
              <a:buFont typeface="+mj-lt"/>
              <a:buAutoNum type="arabicPeriod"/>
            </a:pPr>
            <a:r>
              <a:rPr lang="en-US" sz="1600" dirty="0"/>
              <a:t>Choose “No Borders” from dropdown to clear all borders</a:t>
            </a:r>
          </a:p>
          <a:p>
            <a:pPr marL="228531" indent="-228531">
              <a:spcBef>
                <a:spcPts val="1400"/>
              </a:spcBef>
              <a:buFont typeface="+mj-lt"/>
              <a:buAutoNum type="arabicPeriod"/>
            </a:pPr>
            <a:r>
              <a:rPr lang="en-US" sz="1600" dirty="0"/>
              <a:t>Choose “Inside Horizontal Border”</a:t>
            </a:r>
          </a:p>
          <a:p>
            <a:pPr marL="228531" indent="-228531">
              <a:spcBef>
                <a:spcPts val="1400"/>
              </a:spcBef>
              <a:buFont typeface="+mj-lt"/>
              <a:buAutoNum type="arabicPeriod"/>
            </a:pPr>
            <a:r>
              <a:rPr lang="en-US" sz="1600" dirty="0"/>
              <a:t>Make the header row </a:t>
            </a:r>
            <a:r>
              <a:rPr lang="en-US" sz="1600" dirty="0">
                <a:latin typeface="+mj-lt"/>
              </a:rPr>
              <a:t>Adobe Clean </a:t>
            </a:r>
            <a:r>
              <a:rPr lang="en-US" sz="1600" dirty="0" err="1">
                <a:latin typeface="+mj-lt"/>
              </a:rPr>
              <a:t>ExtraBold</a:t>
            </a:r>
            <a:endParaRPr lang="en-US" sz="1600" dirty="0">
              <a:latin typeface="+mj-lt"/>
            </a:endParaRPr>
          </a:p>
        </p:txBody>
      </p:sp>
      <p:pic>
        <p:nvPicPr>
          <p:cNvPr id="6" name="Picture 5">
            <a:extLst>
              <a:ext uri="{FF2B5EF4-FFF2-40B4-BE49-F238E27FC236}">
                <a16:creationId xmlns:a16="http://schemas.microsoft.com/office/drawing/2014/main" id="{5C80324D-1DF0-49B1-B510-DDEE0718DAC9}"/>
              </a:ext>
            </a:extLst>
          </p:cNvPr>
          <p:cNvPicPr>
            <a:picLocks noChangeAspect="1"/>
          </p:cNvPicPr>
          <p:nvPr/>
        </p:nvPicPr>
        <p:blipFill>
          <a:blip r:embed="rId3"/>
          <a:stretch>
            <a:fillRect/>
          </a:stretch>
        </p:blipFill>
        <p:spPr>
          <a:xfrm>
            <a:off x="9780347" y="522268"/>
            <a:ext cx="435306" cy="399030"/>
          </a:xfrm>
          <a:prstGeom prst="rect">
            <a:avLst/>
          </a:prstGeom>
        </p:spPr>
      </p:pic>
      <p:graphicFrame>
        <p:nvGraphicFramePr>
          <p:cNvPr id="7" name="Table 7">
            <a:extLst>
              <a:ext uri="{FF2B5EF4-FFF2-40B4-BE49-F238E27FC236}">
                <a16:creationId xmlns:a16="http://schemas.microsoft.com/office/drawing/2014/main" id="{7ECB31D9-30AB-4188-90C6-EECBF18F9837}"/>
              </a:ext>
            </a:extLst>
          </p:cNvPr>
          <p:cNvGraphicFramePr>
            <a:graphicFrameLocks noGrp="1"/>
          </p:cNvGraphicFramePr>
          <p:nvPr/>
        </p:nvGraphicFramePr>
        <p:xfrm>
          <a:off x="10635658" y="525042"/>
          <a:ext cx="1012104" cy="588264"/>
        </p:xfrm>
        <a:graphic>
          <a:graphicData uri="http://schemas.openxmlformats.org/drawingml/2006/table">
            <a:tbl>
              <a:tblPr firstRow="1" bandRow="1">
                <a:tableStyleId>{5940675A-B579-460E-94D1-54222C63F5DA}</a:tableStyleId>
              </a:tblPr>
              <a:tblGrid>
                <a:gridCol w="337368">
                  <a:extLst>
                    <a:ext uri="{9D8B030D-6E8A-4147-A177-3AD203B41FA5}">
                      <a16:colId xmlns:a16="http://schemas.microsoft.com/office/drawing/2014/main" val="3307104887"/>
                    </a:ext>
                  </a:extLst>
                </a:gridCol>
                <a:gridCol w="337368">
                  <a:extLst>
                    <a:ext uri="{9D8B030D-6E8A-4147-A177-3AD203B41FA5}">
                      <a16:colId xmlns:a16="http://schemas.microsoft.com/office/drawing/2014/main" val="2859913500"/>
                    </a:ext>
                  </a:extLst>
                </a:gridCol>
                <a:gridCol w="337368">
                  <a:extLst>
                    <a:ext uri="{9D8B030D-6E8A-4147-A177-3AD203B41FA5}">
                      <a16:colId xmlns:a16="http://schemas.microsoft.com/office/drawing/2014/main" val="3008960114"/>
                    </a:ext>
                  </a:extLst>
                </a:gridCol>
              </a:tblGrid>
              <a:tr h="196088">
                <a:tc>
                  <a:txBody>
                    <a:bodyPr/>
                    <a:lstStyle/>
                    <a:p>
                      <a:endParaRPr lang="en-US" sz="600" dirty="0"/>
                    </a:p>
                  </a:txBody>
                  <a:tcPr marL="91416" marR="91416" marT="45708" marB="45708"/>
                </a:tc>
                <a:tc>
                  <a:txBody>
                    <a:bodyPr/>
                    <a:lstStyle/>
                    <a:p>
                      <a:endParaRPr lang="en-US" sz="600"/>
                    </a:p>
                  </a:txBody>
                  <a:tcPr marL="91416" marR="91416" marT="45708" marB="45708"/>
                </a:tc>
                <a:tc>
                  <a:txBody>
                    <a:bodyPr/>
                    <a:lstStyle/>
                    <a:p>
                      <a:endParaRPr lang="en-US" sz="600"/>
                    </a:p>
                  </a:txBody>
                  <a:tcPr marL="91416" marR="91416" marT="45708" marB="45708"/>
                </a:tc>
                <a:extLst>
                  <a:ext uri="{0D108BD9-81ED-4DB2-BD59-A6C34878D82A}">
                    <a16:rowId xmlns:a16="http://schemas.microsoft.com/office/drawing/2014/main" val="1219685594"/>
                  </a:ext>
                </a:extLst>
              </a:tr>
              <a:tr h="196088">
                <a:tc>
                  <a:txBody>
                    <a:bodyPr/>
                    <a:lstStyle/>
                    <a:p>
                      <a:endParaRPr lang="en-US" sz="600"/>
                    </a:p>
                  </a:txBody>
                  <a:tcPr marL="91416" marR="91416" marT="45708" marB="45708"/>
                </a:tc>
                <a:tc>
                  <a:txBody>
                    <a:bodyPr/>
                    <a:lstStyle/>
                    <a:p>
                      <a:endParaRPr lang="en-US" sz="600" dirty="0"/>
                    </a:p>
                  </a:txBody>
                  <a:tcPr marL="91416" marR="91416" marT="45708" marB="45708"/>
                </a:tc>
                <a:tc>
                  <a:txBody>
                    <a:bodyPr/>
                    <a:lstStyle/>
                    <a:p>
                      <a:endParaRPr lang="en-US" sz="600"/>
                    </a:p>
                  </a:txBody>
                  <a:tcPr marL="91416" marR="91416" marT="45708" marB="45708"/>
                </a:tc>
                <a:extLst>
                  <a:ext uri="{0D108BD9-81ED-4DB2-BD59-A6C34878D82A}">
                    <a16:rowId xmlns:a16="http://schemas.microsoft.com/office/drawing/2014/main" val="2310048694"/>
                  </a:ext>
                </a:extLst>
              </a:tr>
              <a:tr h="196088">
                <a:tc>
                  <a:txBody>
                    <a:bodyPr/>
                    <a:lstStyle/>
                    <a:p>
                      <a:endParaRPr lang="en-US" sz="600" dirty="0"/>
                    </a:p>
                  </a:txBody>
                  <a:tcPr marL="91416" marR="91416" marT="45708" marB="45708"/>
                </a:tc>
                <a:tc>
                  <a:txBody>
                    <a:bodyPr/>
                    <a:lstStyle/>
                    <a:p>
                      <a:endParaRPr lang="en-US" sz="600"/>
                    </a:p>
                  </a:txBody>
                  <a:tcPr marL="91416" marR="91416" marT="45708" marB="45708"/>
                </a:tc>
                <a:tc>
                  <a:txBody>
                    <a:bodyPr/>
                    <a:lstStyle/>
                    <a:p>
                      <a:endParaRPr lang="en-US" sz="600" dirty="0"/>
                    </a:p>
                  </a:txBody>
                  <a:tcPr marL="91416" marR="91416" marT="45708" marB="45708"/>
                </a:tc>
                <a:extLst>
                  <a:ext uri="{0D108BD9-81ED-4DB2-BD59-A6C34878D82A}">
                    <a16:rowId xmlns:a16="http://schemas.microsoft.com/office/drawing/2014/main" val="1710161554"/>
                  </a:ext>
                </a:extLst>
              </a:tr>
            </a:tbl>
          </a:graphicData>
        </a:graphic>
      </p:graphicFrame>
      <p:pic>
        <p:nvPicPr>
          <p:cNvPr id="10" name="Picture 9">
            <a:extLst>
              <a:ext uri="{FF2B5EF4-FFF2-40B4-BE49-F238E27FC236}">
                <a16:creationId xmlns:a16="http://schemas.microsoft.com/office/drawing/2014/main" id="{73B48CA3-B67C-4E34-B9D6-50241D27736C}"/>
              </a:ext>
            </a:extLst>
          </p:cNvPr>
          <p:cNvPicPr>
            <a:picLocks noChangeAspect="1"/>
          </p:cNvPicPr>
          <p:nvPr/>
        </p:nvPicPr>
        <p:blipFill rotWithShape="1">
          <a:blip r:embed="rId4"/>
          <a:srcRect b="45335"/>
          <a:stretch/>
        </p:blipFill>
        <p:spPr>
          <a:xfrm>
            <a:off x="8396553" y="1603117"/>
            <a:ext cx="3266525" cy="747864"/>
          </a:xfrm>
          <a:prstGeom prst="rect">
            <a:avLst/>
          </a:prstGeom>
        </p:spPr>
      </p:pic>
      <p:pic>
        <p:nvPicPr>
          <p:cNvPr id="12" name="Picture 11">
            <a:extLst>
              <a:ext uri="{FF2B5EF4-FFF2-40B4-BE49-F238E27FC236}">
                <a16:creationId xmlns:a16="http://schemas.microsoft.com/office/drawing/2014/main" id="{595062C8-8239-4CB6-B516-39A38721EB2B}"/>
              </a:ext>
            </a:extLst>
          </p:cNvPr>
          <p:cNvPicPr>
            <a:picLocks noChangeAspect="1"/>
          </p:cNvPicPr>
          <p:nvPr/>
        </p:nvPicPr>
        <p:blipFill>
          <a:blip r:embed="rId5"/>
          <a:stretch>
            <a:fillRect/>
          </a:stretch>
        </p:blipFill>
        <p:spPr>
          <a:xfrm>
            <a:off x="10492355" y="2713378"/>
            <a:ext cx="1155408" cy="1435233"/>
          </a:xfrm>
          <a:prstGeom prst="rect">
            <a:avLst/>
          </a:prstGeom>
        </p:spPr>
      </p:pic>
      <p:pic>
        <p:nvPicPr>
          <p:cNvPr id="13" name="Picture 12">
            <a:extLst>
              <a:ext uri="{FF2B5EF4-FFF2-40B4-BE49-F238E27FC236}">
                <a16:creationId xmlns:a16="http://schemas.microsoft.com/office/drawing/2014/main" id="{8D14E4D1-C50D-4EB7-AA3A-7CAEFCE7E85C}"/>
              </a:ext>
            </a:extLst>
          </p:cNvPr>
          <p:cNvPicPr>
            <a:picLocks noChangeAspect="1"/>
          </p:cNvPicPr>
          <p:nvPr/>
        </p:nvPicPr>
        <p:blipFill rotWithShape="1">
          <a:blip r:embed="rId6"/>
          <a:srcRect l="6230"/>
          <a:stretch/>
        </p:blipFill>
        <p:spPr>
          <a:xfrm>
            <a:off x="8332909" y="4521447"/>
            <a:ext cx="1800984" cy="1094031"/>
          </a:xfrm>
          <a:prstGeom prst="rect">
            <a:avLst/>
          </a:prstGeom>
        </p:spPr>
      </p:pic>
      <p:pic>
        <p:nvPicPr>
          <p:cNvPr id="14" name="Picture 13">
            <a:extLst>
              <a:ext uri="{FF2B5EF4-FFF2-40B4-BE49-F238E27FC236}">
                <a16:creationId xmlns:a16="http://schemas.microsoft.com/office/drawing/2014/main" id="{6B76A04A-325B-4F3A-99AE-A2DD4C46C742}"/>
              </a:ext>
            </a:extLst>
          </p:cNvPr>
          <p:cNvPicPr>
            <a:picLocks noChangeAspect="1"/>
          </p:cNvPicPr>
          <p:nvPr/>
        </p:nvPicPr>
        <p:blipFill rotWithShape="1">
          <a:blip r:embed="rId7"/>
          <a:srcRect b="20050"/>
          <a:stretch/>
        </p:blipFill>
        <p:spPr>
          <a:xfrm>
            <a:off x="10385927" y="4552492"/>
            <a:ext cx="1261835" cy="1554383"/>
          </a:xfrm>
          <a:prstGeom prst="rect">
            <a:avLst/>
          </a:prstGeom>
        </p:spPr>
      </p:pic>
      <p:sp>
        <p:nvSpPr>
          <p:cNvPr id="15" name="Oval 14">
            <a:extLst>
              <a:ext uri="{FF2B5EF4-FFF2-40B4-BE49-F238E27FC236}">
                <a16:creationId xmlns:a16="http://schemas.microsoft.com/office/drawing/2014/main" id="{60035EBB-CC18-4B99-8894-3A0B6D9DD661}"/>
              </a:ext>
            </a:extLst>
          </p:cNvPr>
          <p:cNvSpPr/>
          <p:nvPr/>
        </p:nvSpPr>
        <p:spPr>
          <a:xfrm>
            <a:off x="10131637" y="783895"/>
            <a:ext cx="210257" cy="21025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solidFill>
                  <a:schemeClr val="bg1"/>
                </a:solidFill>
                <a:latin typeface="+mj-lt"/>
              </a:rPr>
              <a:t>2</a:t>
            </a:r>
          </a:p>
        </p:txBody>
      </p:sp>
      <p:sp>
        <p:nvSpPr>
          <p:cNvPr id="16" name="Oval 15">
            <a:extLst>
              <a:ext uri="{FF2B5EF4-FFF2-40B4-BE49-F238E27FC236}">
                <a16:creationId xmlns:a16="http://schemas.microsoft.com/office/drawing/2014/main" id="{6053E6AF-8C2B-4440-9323-0A7CCEE59D6A}"/>
              </a:ext>
            </a:extLst>
          </p:cNvPr>
          <p:cNvSpPr/>
          <p:nvPr/>
        </p:nvSpPr>
        <p:spPr>
          <a:xfrm>
            <a:off x="11524571" y="1032704"/>
            <a:ext cx="210257" cy="21025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solidFill>
                  <a:schemeClr val="bg1"/>
                </a:solidFill>
                <a:latin typeface="+mj-lt"/>
              </a:rPr>
              <a:t>3</a:t>
            </a:r>
          </a:p>
        </p:txBody>
      </p:sp>
      <p:sp>
        <p:nvSpPr>
          <p:cNvPr id="17" name="Oval 16">
            <a:extLst>
              <a:ext uri="{FF2B5EF4-FFF2-40B4-BE49-F238E27FC236}">
                <a16:creationId xmlns:a16="http://schemas.microsoft.com/office/drawing/2014/main" id="{110C506F-18F4-4AEE-9271-68800D3DC4CF}"/>
              </a:ext>
            </a:extLst>
          </p:cNvPr>
          <p:cNvSpPr/>
          <p:nvPr/>
        </p:nvSpPr>
        <p:spPr>
          <a:xfrm>
            <a:off x="11524571" y="2237535"/>
            <a:ext cx="210257" cy="21025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solidFill>
                  <a:schemeClr val="bg1"/>
                </a:solidFill>
                <a:latin typeface="+mj-lt"/>
              </a:rPr>
              <a:t>4</a:t>
            </a:r>
          </a:p>
        </p:txBody>
      </p:sp>
      <p:cxnSp>
        <p:nvCxnSpPr>
          <p:cNvPr id="19" name="Straight Arrow Connector 18">
            <a:extLst>
              <a:ext uri="{FF2B5EF4-FFF2-40B4-BE49-F238E27FC236}">
                <a16:creationId xmlns:a16="http://schemas.microsoft.com/office/drawing/2014/main" id="{03CC1D9B-60DC-4F72-8872-C65290F289A6}"/>
              </a:ext>
            </a:extLst>
          </p:cNvPr>
          <p:cNvCxnSpPr>
            <a:cxnSpLocks/>
          </p:cNvCxnSpPr>
          <p:nvPr/>
        </p:nvCxnSpPr>
        <p:spPr>
          <a:xfrm flipV="1">
            <a:off x="9337876" y="2148627"/>
            <a:ext cx="0" cy="388073"/>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812751F-90E1-487F-BA0B-35A350D40956}"/>
              </a:ext>
            </a:extLst>
          </p:cNvPr>
          <p:cNvCxnSpPr>
            <a:cxnSpLocks/>
          </p:cNvCxnSpPr>
          <p:nvPr/>
        </p:nvCxnSpPr>
        <p:spPr>
          <a:xfrm>
            <a:off x="8115100" y="3918865"/>
            <a:ext cx="338517"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9015508-E15E-4F90-ADA5-AD6B39EF1891}"/>
              </a:ext>
            </a:extLst>
          </p:cNvPr>
          <p:cNvCxnSpPr>
            <a:cxnSpLocks/>
          </p:cNvCxnSpPr>
          <p:nvPr/>
        </p:nvCxnSpPr>
        <p:spPr>
          <a:xfrm flipH="1">
            <a:off x="11383647" y="3589198"/>
            <a:ext cx="558863"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0494C30-6913-414D-AB57-E81DF02A38F8}"/>
              </a:ext>
            </a:extLst>
          </p:cNvPr>
          <p:cNvCxnSpPr>
            <a:cxnSpLocks/>
          </p:cNvCxnSpPr>
          <p:nvPr/>
        </p:nvCxnSpPr>
        <p:spPr>
          <a:xfrm>
            <a:off x="8142802" y="5086746"/>
            <a:ext cx="338517"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8BBA517-4814-4A6C-A2ED-B8C9F0C0E8A5}"/>
              </a:ext>
            </a:extLst>
          </p:cNvPr>
          <p:cNvCxnSpPr>
            <a:cxnSpLocks/>
          </p:cNvCxnSpPr>
          <p:nvPr/>
        </p:nvCxnSpPr>
        <p:spPr>
          <a:xfrm flipH="1">
            <a:off x="11441899" y="5971372"/>
            <a:ext cx="442359"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E87EC14B-FDC0-4003-9358-05FC9EF5DCC3}"/>
              </a:ext>
            </a:extLst>
          </p:cNvPr>
          <p:cNvSpPr/>
          <p:nvPr/>
        </p:nvSpPr>
        <p:spPr>
          <a:xfrm>
            <a:off x="10005395" y="3906538"/>
            <a:ext cx="210257" cy="21025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solidFill>
                  <a:schemeClr val="bg1"/>
                </a:solidFill>
                <a:latin typeface="+mj-lt"/>
              </a:rPr>
              <a:t>5</a:t>
            </a:r>
          </a:p>
        </p:txBody>
      </p:sp>
      <p:sp>
        <p:nvSpPr>
          <p:cNvPr id="27" name="Oval 26">
            <a:extLst>
              <a:ext uri="{FF2B5EF4-FFF2-40B4-BE49-F238E27FC236}">
                <a16:creationId xmlns:a16="http://schemas.microsoft.com/office/drawing/2014/main" id="{028BDBFA-008C-4B47-BA42-BC7CC4650C9F}"/>
              </a:ext>
            </a:extLst>
          </p:cNvPr>
          <p:cNvSpPr/>
          <p:nvPr/>
        </p:nvSpPr>
        <p:spPr>
          <a:xfrm>
            <a:off x="11524571" y="4003286"/>
            <a:ext cx="210257" cy="21025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solidFill>
                  <a:schemeClr val="bg1"/>
                </a:solidFill>
                <a:latin typeface="+mj-lt"/>
              </a:rPr>
              <a:t>6</a:t>
            </a:r>
          </a:p>
        </p:txBody>
      </p:sp>
      <p:sp>
        <p:nvSpPr>
          <p:cNvPr id="28" name="Oval 27">
            <a:extLst>
              <a:ext uri="{FF2B5EF4-FFF2-40B4-BE49-F238E27FC236}">
                <a16:creationId xmlns:a16="http://schemas.microsoft.com/office/drawing/2014/main" id="{0BD6A627-D3C8-45B6-A591-D7F191CA163B}"/>
              </a:ext>
            </a:extLst>
          </p:cNvPr>
          <p:cNvSpPr/>
          <p:nvPr/>
        </p:nvSpPr>
        <p:spPr>
          <a:xfrm>
            <a:off x="10005395" y="5497794"/>
            <a:ext cx="210257" cy="21025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solidFill>
                  <a:schemeClr val="bg1"/>
                </a:solidFill>
                <a:latin typeface="+mj-lt"/>
              </a:rPr>
              <a:t>7</a:t>
            </a:r>
          </a:p>
        </p:txBody>
      </p:sp>
      <p:sp>
        <p:nvSpPr>
          <p:cNvPr id="29" name="Oval 28">
            <a:extLst>
              <a:ext uri="{FF2B5EF4-FFF2-40B4-BE49-F238E27FC236}">
                <a16:creationId xmlns:a16="http://schemas.microsoft.com/office/drawing/2014/main" id="{CD631AE2-AE44-486A-A1B9-F8BC8F70BF61}"/>
              </a:ext>
            </a:extLst>
          </p:cNvPr>
          <p:cNvSpPr/>
          <p:nvPr/>
        </p:nvSpPr>
        <p:spPr>
          <a:xfrm>
            <a:off x="11524571" y="6171812"/>
            <a:ext cx="210257" cy="21025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solidFill>
                  <a:schemeClr val="bg1"/>
                </a:solidFill>
                <a:latin typeface="+mj-lt"/>
              </a:rPr>
              <a:t>8</a:t>
            </a:r>
          </a:p>
        </p:txBody>
      </p:sp>
      <p:pic>
        <p:nvPicPr>
          <p:cNvPr id="30" name="Picture 29">
            <a:extLst>
              <a:ext uri="{FF2B5EF4-FFF2-40B4-BE49-F238E27FC236}">
                <a16:creationId xmlns:a16="http://schemas.microsoft.com/office/drawing/2014/main" id="{11DA2E01-7038-4CE6-9864-DC69B7A64B65}"/>
              </a:ext>
            </a:extLst>
          </p:cNvPr>
          <p:cNvPicPr>
            <a:picLocks noChangeAspect="1"/>
          </p:cNvPicPr>
          <p:nvPr/>
        </p:nvPicPr>
        <p:blipFill>
          <a:blip r:embed="rId8"/>
          <a:stretch>
            <a:fillRect/>
          </a:stretch>
        </p:blipFill>
        <p:spPr>
          <a:xfrm>
            <a:off x="8396554" y="257325"/>
            <a:ext cx="1073921" cy="1067820"/>
          </a:xfrm>
          <a:prstGeom prst="rect">
            <a:avLst/>
          </a:prstGeom>
        </p:spPr>
      </p:pic>
      <p:sp>
        <p:nvSpPr>
          <p:cNvPr id="31" name="Oval 30">
            <a:extLst>
              <a:ext uri="{FF2B5EF4-FFF2-40B4-BE49-F238E27FC236}">
                <a16:creationId xmlns:a16="http://schemas.microsoft.com/office/drawing/2014/main" id="{58E5057C-ADAD-455F-BE2C-18E17626601B}"/>
              </a:ext>
            </a:extLst>
          </p:cNvPr>
          <p:cNvSpPr/>
          <p:nvPr/>
        </p:nvSpPr>
        <p:spPr>
          <a:xfrm>
            <a:off x="9381409" y="1132288"/>
            <a:ext cx="210257" cy="21025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solidFill>
                  <a:schemeClr val="bg1"/>
                </a:solidFill>
                <a:latin typeface="+mj-lt"/>
              </a:rPr>
              <a:t>1</a:t>
            </a:r>
          </a:p>
        </p:txBody>
      </p:sp>
      <p:cxnSp>
        <p:nvCxnSpPr>
          <p:cNvPr id="34" name="Straight Arrow Connector 33">
            <a:extLst>
              <a:ext uri="{FF2B5EF4-FFF2-40B4-BE49-F238E27FC236}">
                <a16:creationId xmlns:a16="http://schemas.microsoft.com/office/drawing/2014/main" id="{76DD8AEE-294D-4582-B009-6F0F2DEC8378}"/>
              </a:ext>
            </a:extLst>
          </p:cNvPr>
          <p:cNvCxnSpPr>
            <a:cxnSpLocks/>
          </p:cNvCxnSpPr>
          <p:nvPr/>
        </p:nvCxnSpPr>
        <p:spPr>
          <a:xfrm flipV="1">
            <a:off x="8933513" y="1242962"/>
            <a:ext cx="0" cy="194036"/>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209849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6BA447D-B0B4-467D-B93E-4D37D46F69FF}"/>
              </a:ext>
            </a:extLst>
          </p:cNvPr>
          <p:cNvSpPr/>
          <p:nvPr/>
        </p:nvSpPr>
        <p:spPr>
          <a:xfrm>
            <a:off x="8732150" y="219911"/>
            <a:ext cx="3247179" cy="10474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dirty="0"/>
              <a:t>Closer slide – end every presentation with this</a:t>
            </a:r>
            <a:br>
              <a:rPr lang="en-US" sz="1799" dirty="0"/>
            </a:br>
            <a:r>
              <a:rPr lang="en-US" sz="1799" dirty="0"/>
              <a:t>(after deleting this note)</a:t>
            </a:r>
          </a:p>
        </p:txBody>
      </p:sp>
    </p:spTree>
    <p:extLst>
      <p:ext uri="{BB962C8B-B14F-4D97-AF65-F5344CB8AC3E}">
        <p14:creationId xmlns:p14="http://schemas.microsoft.com/office/powerpoint/2010/main" val="218447989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C82B3-07E8-4241-8C20-4B3770DA5B8B}"/>
              </a:ext>
            </a:extLst>
          </p:cNvPr>
          <p:cNvSpPr>
            <a:spLocks noGrp="1"/>
          </p:cNvSpPr>
          <p:nvPr>
            <p:ph type="ctrTitle"/>
          </p:nvPr>
        </p:nvSpPr>
        <p:spPr>
          <a:xfrm>
            <a:off x="795527" y="2798064"/>
            <a:ext cx="7949079" cy="470653"/>
          </a:xfrm>
        </p:spPr>
        <p:txBody>
          <a:bodyPr/>
          <a:lstStyle/>
          <a:p>
            <a:pPr marL="342900" indent="-342900">
              <a:buFont typeface="Wingdings" pitchFamily="2" charset="2"/>
              <a:buChar char="v"/>
            </a:pPr>
            <a:r>
              <a:rPr lang="en-US" sz="2400" dirty="0"/>
              <a:t>Worked in web development in the past 15 years</a:t>
            </a:r>
            <a:br>
              <a:rPr lang="en-US" sz="2400" dirty="0"/>
            </a:br>
            <a:endParaRPr lang="en-US" sz="2400" dirty="0"/>
          </a:p>
        </p:txBody>
      </p:sp>
      <p:sp>
        <p:nvSpPr>
          <p:cNvPr id="4" name="Title 1">
            <a:extLst>
              <a:ext uri="{FF2B5EF4-FFF2-40B4-BE49-F238E27FC236}">
                <a16:creationId xmlns:a16="http://schemas.microsoft.com/office/drawing/2014/main" id="{59AA5E71-6157-FA49-A7BC-BF94DBC1EDEC}"/>
              </a:ext>
            </a:extLst>
          </p:cNvPr>
          <p:cNvSpPr txBox="1">
            <a:spLocks/>
          </p:cNvSpPr>
          <p:nvPr/>
        </p:nvSpPr>
        <p:spPr>
          <a:xfrm>
            <a:off x="795526" y="3268717"/>
            <a:ext cx="7949079" cy="470653"/>
          </a:xfrm>
          <a:prstGeom prst="rect">
            <a:avLst/>
          </a:prstGeom>
        </p:spPr>
        <p:txBody>
          <a:bodyPr vert="horz" wrap="square" lIns="0" tIns="0" rIns="0" bIns="0" rtlCol="0" anchor="t" anchorCtr="0">
            <a:noAutofit/>
          </a:bodyPr>
          <a:lstStyle>
            <a:lvl1pPr algn="l" defTabSz="1088291" rtl="0" eaLnBrk="1" latinLnBrk="0" hangingPunct="1">
              <a:spcBef>
                <a:spcPct val="0"/>
              </a:spcBef>
              <a:buNone/>
              <a:defRPr sz="3600" b="0" i="0" u="none" kern="1200">
                <a:solidFill>
                  <a:srgbClr val="EB1000"/>
                </a:solidFill>
                <a:latin typeface="+mj-lt"/>
                <a:ea typeface="+mj-ea"/>
                <a:cs typeface="+mj-cs"/>
              </a:defRPr>
            </a:lvl1pPr>
          </a:lstStyle>
          <a:p>
            <a:pPr marL="342900" indent="-342900">
              <a:buFont typeface="Wingdings" pitchFamily="2" charset="2"/>
              <a:buChar char="v"/>
            </a:pPr>
            <a:r>
              <a:rPr lang="en-US" sz="2400" dirty="0"/>
              <a:t>Joined Adobe 11 years ago as ActionScript Developer</a:t>
            </a:r>
            <a:br>
              <a:rPr lang="en-US" sz="2400" dirty="0"/>
            </a:br>
            <a:endParaRPr lang="en-US" sz="2400" dirty="0"/>
          </a:p>
        </p:txBody>
      </p:sp>
      <p:sp>
        <p:nvSpPr>
          <p:cNvPr id="5" name="Title 1">
            <a:extLst>
              <a:ext uri="{FF2B5EF4-FFF2-40B4-BE49-F238E27FC236}">
                <a16:creationId xmlns:a16="http://schemas.microsoft.com/office/drawing/2014/main" id="{E4DA2E04-0B23-0443-857C-84C478E19975}"/>
              </a:ext>
            </a:extLst>
          </p:cNvPr>
          <p:cNvSpPr txBox="1">
            <a:spLocks/>
          </p:cNvSpPr>
          <p:nvPr/>
        </p:nvSpPr>
        <p:spPr>
          <a:xfrm>
            <a:off x="795525" y="3741998"/>
            <a:ext cx="7949079" cy="470653"/>
          </a:xfrm>
          <a:prstGeom prst="rect">
            <a:avLst/>
          </a:prstGeom>
        </p:spPr>
        <p:txBody>
          <a:bodyPr vert="horz" wrap="square" lIns="0" tIns="0" rIns="0" bIns="0" rtlCol="0" anchor="t" anchorCtr="0">
            <a:noAutofit/>
          </a:bodyPr>
          <a:lstStyle>
            <a:lvl1pPr algn="l" defTabSz="1088291" rtl="0" eaLnBrk="1" latinLnBrk="0" hangingPunct="1">
              <a:spcBef>
                <a:spcPct val="0"/>
              </a:spcBef>
              <a:buNone/>
              <a:defRPr sz="3600" b="0" i="0" u="none" kern="1200">
                <a:solidFill>
                  <a:srgbClr val="EB1000"/>
                </a:solidFill>
                <a:latin typeface="+mj-lt"/>
                <a:ea typeface="+mj-ea"/>
                <a:cs typeface="+mj-cs"/>
              </a:defRPr>
            </a:lvl1pPr>
          </a:lstStyle>
          <a:p>
            <a:pPr marL="342900" indent="-342900">
              <a:buFont typeface="Wingdings" pitchFamily="2" charset="2"/>
              <a:buChar char="v"/>
            </a:pPr>
            <a:r>
              <a:rPr lang="en-US" sz="2400" dirty="0"/>
              <a:t>Hands-on experience with many tools, frameworks and coding environments</a:t>
            </a:r>
            <a:br>
              <a:rPr lang="en-US" sz="2400" dirty="0"/>
            </a:br>
            <a:endParaRPr lang="en-US" sz="2400" dirty="0"/>
          </a:p>
        </p:txBody>
      </p:sp>
    </p:spTree>
    <p:extLst>
      <p:ext uri="{BB962C8B-B14F-4D97-AF65-F5344CB8AC3E}">
        <p14:creationId xmlns:p14="http://schemas.microsoft.com/office/powerpoint/2010/main" val="22041103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0189D-1A16-448C-8D2C-238C61414C6C}"/>
              </a:ext>
            </a:extLst>
          </p:cNvPr>
          <p:cNvSpPr>
            <a:spLocks noGrp="1"/>
          </p:cNvSpPr>
          <p:nvPr>
            <p:ph type="ctrTitle"/>
          </p:nvPr>
        </p:nvSpPr>
        <p:spPr/>
        <p:txBody>
          <a:bodyPr/>
          <a:lstStyle/>
          <a:p>
            <a:r>
              <a:rPr lang="en-US" dirty="0"/>
              <a:t>Guidelines &amp; resources</a:t>
            </a:r>
          </a:p>
        </p:txBody>
      </p:sp>
    </p:spTree>
    <p:extLst>
      <p:ext uri="{BB962C8B-B14F-4D97-AF65-F5344CB8AC3E}">
        <p14:creationId xmlns:p14="http://schemas.microsoft.com/office/powerpoint/2010/main" val="394483053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Box 78">
            <a:extLst>
              <a:ext uri="{FF2B5EF4-FFF2-40B4-BE49-F238E27FC236}">
                <a16:creationId xmlns:a16="http://schemas.microsoft.com/office/drawing/2014/main" id="{815AEC48-A0DE-4B3B-8293-A5A7331AC033}"/>
              </a:ext>
            </a:extLst>
          </p:cNvPr>
          <p:cNvSpPr txBox="1"/>
          <p:nvPr/>
        </p:nvSpPr>
        <p:spPr>
          <a:xfrm>
            <a:off x="2282087" y="986827"/>
            <a:ext cx="7624651" cy="338554"/>
          </a:xfrm>
          <a:prstGeom prst="rect">
            <a:avLst/>
          </a:prstGeom>
          <a:noFill/>
        </p:spPr>
        <p:txBody>
          <a:bodyPr wrap="none" rtlCol="0">
            <a:spAutoFit/>
          </a:bodyPr>
          <a:lstStyle/>
          <a:p>
            <a:pPr algn="ctr"/>
            <a:r>
              <a:rPr lang="en-US" sz="1600" b="1" dirty="0">
                <a:solidFill>
                  <a:srgbClr val="000000"/>
                </a:solidFill>
                <a:latin typeface="Adobe Clean ExtraBold" panose="020B0503020404020204" pitchFamily="34" charset="0"/>
              </a:rPr>
              <a:t>Power your digital business with next generation Customer Experience Management</a:t>
            </a:r>
          </a:p>
        </p:txBody>
      </p:sp>
      <p:pic>
        <p:nvPicPr>
          <p:cNvPr id="80" name="Graphic 79">
            <a:extLst>
              <a:ext uri="{FF2B5EF4-FFF2-40B4-BE49-F238E27FC236}">
                <a16:creationId xmlns:a16="http://schemas.microsoft.com/office/drawing/2014/main" id="{FD56EE20-9DC1-4C66-B0D5-DED910DAB68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49052" y="377180"/>
            <a:ext cx="4490720" cy="548640"/>
          </a:xfrm>
          <a:prstGeom prst="rect">
            <a:avLst/>
          </a:prstGeom>
        </p:spPr>
      </p:pic>
      <p:sp>
        <p:nvSpPr>
          <p:cNvPr id="81" name="Rounded Rectangle">
            <a:extLst>
              <a:ext uri="{FF2B5EF4-FFF2-40B4-BE49-F238E27FC236}">
                <a16:creationId xmlns:a16="http://schemas.microsoft.com/office/drawing/2014/main" id="{AD88A1E0-B875-458C-BE9A-C160EB46C4E5}"/>
              </a:ext>
            </a:extLst>
          </p:cNvPr>
          <p:cNvSpPr/>
          <p:nvPr/>
        </p:nvSpPr>
        <p:spPr>
          <a:xfrm>
            <a:off x="242252" y="1717752"/>
            <a:ext cx="11704320" cy="4212329"/>
          </a:xfrm>
          <a:prstGeom prst="roundRect">
            <a:avLst>
              <a:gd name="adj" fmla="val 1181"/>
            </a:avLst>
          </a:prstGeom>
          <a:noFill/>
          <a:ln w="3175">
            <a:solidFill>
              <a:srgbClr val="FFFFFF">
                <a:lumMod val="50000"/>
              </a:srgbClr>
            </a:solidFill>
          </a:ln>
        </p:spPr>
        <p:txBody>
          <a:bodyPr lIns="17989" tIns="17989" rIns="17989" bIns="17989"/>
          <a:lstStyle/>
          <a:p>
            <a:pPr marL="0" marR="0" lvl="0" indent="0" algn="ctr" defTabSz="359787" eaLnBrk="1" fontAlgn="auto" latinLnBrk="0" hangingPunct="0">
              <a:lnSpc>
                <a:spcPct val="100000"/>
              </a:lnSpc>
              <a:spcBef>
                <a:spcPts val="0"/>
              </a:spcBef>
              <a:spcAft>
                <a:spcPts val="0"/>
              </a:spcAft>
              <a:buClrTx/>
              <a:buSzTx/>
              <a:buFontTx/>
              <a:buNone/>
              <a:tabLst/>
              <a:defRPr sz="400" b="0">
                <a:latin typeface="Adobe Clean"/>
                <a:ea typeface="Adobe Clean"/>
                <a:cs typeface="Adobe Clean"/>
                <a:sym typeface="Adobe Clean"/>
              </a:defRPr>
            </a:pPr>
            <a:endParaRPr kumimoji="0" sz="400" b="0" i="0" u="none" strike="noStrike" kern="0" cap="none" spc="0" normalizeH="0" baseline="0" noProof="0" dirty="0">
              <a:ln>
                <a:noFill/>
              </a:ln>
              <a:solidFill>
                <a:srgbClr val="FFFFFF"/>
              </a:solidFill>
              <a:effectLst/>
              <a:uLnTx/>
              <a:uFillTx/>
              <a:latin typeface="Adobe Clean"/>
              <a:ea typeface="Adobe Clean"/>
              <a:cs typeface="Adobe Clean"/>
              <a:sym typeface="Adobe Clean"/>
            </a:endParaRPr>
          </a:p>
        </p:txBody>
      </p:sp>
      <p:grpSp>
        <p:nvGrpSpPr>
          <p:cNvPr id="82" name="Group 81">
            <a:extLst>
              <a:ext uri="{FF2B5EF4-FFF2-40B4-BE49-F238E27FC236}">
                <a16:creationId xmlns:a16="http://schemas.microsoft.com/office/drawing/2014/main" id="{D6DE5B18-0BED-4228-9FDB-6F7BC343A708}"/>
              </a:ext>
            </a:extLst>
          </p:cNvPr>
          <p:cNvGrpSpPr/>
          <p:nvPr/>
        </p:nvGrpSpPr>
        <p:grpSpPr>
          <a:xfrm>
            <a:off x="379412" y="1921586"/>
            <a:ext cx="11430000" cy="3804661"/>
            <a:chOff x="379412" y="2066512"/>
            <a:chExt cx="11430000" cy="3804661"/>
          </a:xfrm>
        </p:grpSpPr>
        <p:sp>
          <p:nvSpPr>
            <p:cNvPr id="83" name="Rounded Rectangle 138">
              <a:extLst>
                <a:ext uri="{FF2B5EF4-FFF2-40B4-BE49-F238E27FC236}">
                  <a16:creationId xmlns:a16="http://schemas.microsoft.com/office/drawing/2014/main" id="{7D7C85A7-32AB-496F-A978-BC9C20C56CBC}"/>
                </a:ext>
              </a:extLst>
            </p:cNvPr>
            <p:cNvSpPr/>
            <p:nvPr/>
          </p:nvSpPr>
          <p:spPr>
            <a:xfrm>
              <a:off x="379412" y="3936678"/>
              <a:ext cx="11430000" cy="1934495"/>
            </a:xfrm>
            <a:prstGeom prst="roundRect">
              <a:avLst>
                <a:gd name="adj" fmla="val 1457"/>
              </a:avLst>
            </a:prstGeom>
            <a:solidFill>
              <a:srgbClr val="B3B3B3">
                <a:lumMod val="40000"/>
                <a:lumOff val="60000"/>
              </a:srgbClr>
            </a:solidFill>
            <a:ln w="3175">
              <a:noFill/>
              <a:miter lim="400000"/>
            </a:ln>
            <a:effectLst/>
          </p:spPr>
          <p:txBody>
            <a:bodyPr lIns="17989" tIns="17989" rIns="17989" bIns="17989" anchor="ctr"/>
            <a:lstStyle/>
            <a:p>
              <a:pPr marL="0" marR="0" lvl="0" indent="0" algn="ctr" defTabSz="330761" eaLnBrk="1" fontAlgn="auto" latinLnBrk="0" hangingPunct="0">
                <a:lnSpc>
                  <a:spcPct val="100000"/>
                </a:lnSpc>
                <a:spcBef>
                  <a:spcPts val="0"/>
                </a:spcBef>
                <a:spcAft>
                  <a:spcPts val="0"/>
                </a:spcAft>
                <a:buClrTx/>
                <a:buSzTx/>
                <a:buFontTx/>
                <a:buNone/>
                <a:tabLst/>
                <a:defRPr sz="900" b="0">
                  <a:latin typeface="Adobe Clean Light"/>
                  <a:ea typeface="Adobe Clean Light"/>
                  <a:cs typeface="Adobe Clean Light"/>
                  <a:sym typeface="Adobe Clean Light"/>
                </a:defRPr>
              </a:pPr>
              <a:endParaRPr kumimoji="0" sz="900" b="0" i="0" u="none" strike="noStrike" kern="0" cap="none" spc="0" normalizeH="0" baseline="0" noProof="0" dirty="0">
                <a:ln>
                  <a:noFill/>
                </a:ln>
                <a:solidFill>
                  <a:srgbClr val="FFFFFF"/>
                </a:solidFill>
                <a:effectLst/>
                <a:uLnTx/>
                <a:uFillTx/>
                <a:latin typeface="Adobe Clean Light"/>
                <a:ea typeface="Adobe Clean Light"/>
                <a:cs typeface="Adobe Clean Light"/>
                <a:sym typeface="Adobe Clean Light"/>
              </a:endParaRPr>
            </a:p>
          </p:txBody>
        </p:sp>
        <p:sp>
          <p:nvSpPr>
            <p:cNvPr id="84" name="TextBox 83">
              <a:extLst>
                <a:ext uri="{FF2B5EF4-FFF2-40B4-BE49-F238E27FC236}">
                  <a16:creationId xmlns:a16="http://schemas.microsoft.com/office/drawing/2014/main" id="{96348E00-6007-4F8F-9EFC-C556923F7516}"/>
                </a:ext>
              </a:extLst>
            </p:cNvPr>
            <p:cNvSpPr txBox="1"/>
            <p:nvPr/>
          </p:nvSpPr>
          <p:spPr>
            <a:xfrm>
              <a:off x="452951" y="4102032"/>
              <a:ext cx="582852" cy="169277"/>
            </a:xfrm>
            <a:prstGeom prst="rect">
              <a:avLst/>
            </a:prstGeom>
            <a:noFill/>
          </p:spPr>
          <p:txBody>
            <a:bodyPr wrap="none" lIns="9144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dobe Clean ExtraBold"/>
                </a:rPr>
                <a:t>Services</a:t>
              </a:r>
            </a:p>
          </p:txBody>
        </p:sp>
        <p:sp>
          <p:nvSpPr>
            <p:cNvPr id="85" name="TextBox 84">
              <a:extLst>
                <a:ext uri="{FF2B5EF4-FFF2-40B4-BE49-F238E27FC236}">
                  <a16:creationId xmlns:a16="http://schemas.microsoft.com/office/drawing/2014/main" id="{B8F12B1E-1F51-4854-8A99-4EE0D6A56489}"/>
                </a:ext>
              </a:extLst>
            </p:cNvPr>
            <p:cNvSpPr txBox="1"/>
            <p:nvPr/>
          </p:nvSpPr>
          <p:spPr>
            <a:xfrm>
              <a:off x="2482532" y="2789663"/>
              <a:ext cx="914400" cy="1039420"/>
            </a:xfrm>
            <a:prstGeom prst="rect">
              <a:avLst/>
            </a:prstGeom>
            <a:solidFill>
              <a:srgbClr val="F2F2F2"/>
            </a:solidFill>
            <a:ln w="3175" cap="flat" cmpd="sng" algn="ctr">
              <a:noFill/>
              <a:prstDash val="solid"/>
            </a:ln>
            <a:effectLst/>
          </p:spPr>
          <p:txBody>
            <a:bodyPr wrap="square" lIns="91440" tIns="164592" rtlCol="0" anchor="t">
              <a:noAutofit/>
            </a:bodyPr>
            <a:lstStyle>
              <a:defPPr>
                <a:defRPr lang="en-US"/>
              </a:defPPr>
              <a:lvl1pPr algn="ct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Adobe </a:t>
              </a:r>
              <a:br>
                <a:rPr kumimoji="0" lang="en-US" sz="11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br>
              <a:r>
                <a:rPr kumimoji="0" lang="en-US" sz="11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Analytics</a:t>
              </a:r>
            </a:p>
          </p:txBody>
        </p:sp>
        <p:sp>
          <p:nvSpPr>
            <p:cNvPr id="86" name="TextBox 85">
              <a:extLst>
                <a:ext uri="{FF2B5EF4-FFF2-40B4-BE49-F238E27FC236}">
                  <a16:creationId xmlns:a16="http://schemas.microsoft.com/office/drawing/2014/main" id="{95C99815-F6F0-4FD5-A3B6-3AFBF88B6BD8}"/>
                </a:ext>
              </a:extLst>
            </p:cNvPr>
            <p:cNvSpPr txBox="1"/>
            <p:nvPr/>
          </p:nvSpPr>
          <p:spPr>
            <a:xfrm>
              <a:off x="3534092" y="2789663"/>
              <a:ext cx="914400" cy="1039420"/>
            </a:xfrm>
            <a:prstGeom prst="rect">
              <a:avLst/>
            </a:prstGeom>
            <a:solidFill>
              <a:srgbClr val="F2F2F2"/>
            </a:solidFill>
            <a:ln w="3175" cap="flat" cmpd="sng" algn="ctr">
              <a:noFill/>
              <a:prstDash val="solid"/>
            </a:ln>
            <a:effectLst/>
          </p:spPr>
          <p:txBody>
            <a:bodyPr wrap="square" lIns="91440" tIns="164592" rtlCol="0" anchor="t">
              <a:noAutofit/>
            </a:bodyPr>
            <a:lstStyle>
              <a:defPPr>
                <a:defRPr lang="en-US"/>
              </a:defPPr>
              <a:lvl1pPr algn="ct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Adobe</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Customer Journey Analytics</a:t>
              </a:r>
            </a:p>
          </p:txBody>
        </p:sp>
        <p:sp>
          <p:nvSpPr>
            <p:cNvPr id="87" name="TextBox 86">
              <a:extLst>
                <a:ext uri="{FF2B5EF4-FFF2-40B4-BE49-F238E27FC236}">
                  <a16:creationId xmlns:a16="http://schemas.microsoft.com/office/drawing/2014/main" id="{2E7E428E-9ED3-4657-9AA1-380681B8DB07}"/>
                </a:ext>
              </a:extLst>
            </p:cNvPr>
            <p:cNvSpPr txBox="1"/>
            <p:nvPr/>
          </p:nvSpPr>
          <p:spPr>
            <a:xfrm>
              <a:off x="5637212" y="2789663"/>
              <a:ext cx="914400" cy="1039420"/>
            </a:xfrm>
            <a:prstGeom prst="rect">
              <a:avLst/>
            </a:prstGeom>
            <a:solidFill>
              <a:srgbClr val="F2F2F2"/>
            </a:solidFill>
            <a:ln w="3175" cap="flat" cmpd="sng" algn="ctr">
              <a:noFill/>
              <a:prstDash val="solid"/>
            </a:ln>
            <a:effectLst/>
          </p:spPr>
          <p:txBody>
            <a:bodyPr wrap="square" lIns="91440" tIns="164592" rtlCol="0" anchor="t">
              <a:noAutofit/>
            </a:bodyPr>
            <a:lstStyle>
              <a:defPPr>
                <a:defRPr lang="en-US"/>
              </a:defPPr>
              <a:lvl1pPr algn="ct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Adobe Audience Manager</a:t>
              </a:r>
            </a:p>
          </p:txBody>
        </p:sp>
        <p:sp>
          <p:nvSpPr>
            <p:cNvPr id="88" name="TextBox 87">
              <a:extLst>
                <a:ext uri="{FF2B5EF4-FFF2-40B4-BE49-F238E27FC236}">
                  <a16:creationId xmlns:a16="http://schemas.microsoft.com/office/drawing/2014/main" id="{4AE39316-62BB-496F-8E98-F7F0216DDE37}"/>
                </a:ext>
              </a:extLst>
            </p:cNvPr>
            <p:cNvSpPr txBox="1"/>
            <p:nvPr/>
          </p:nvSpPr>
          <p:spPr>
            <a:xfrm>
              <a:off x="7740332" y="2789663"/>
              <a:ext cx="914400" cy="1039420"/>
            </a:xfrm>
            <a:prstGeom prst="rect">
              <a:avLst/>
            </a:prstGeom>
            <a:solidFill>
              <a:srgbClr val="F2F2F2"/>
            </a:solidFill>
            <a:ln w="3175" cap="flat" cmpd="sng" algn="ctr">
              <a:noFill/>
              <a:prstDash val="solid"/>
            </a:ln>
            <a:effectLst/>
          </p:spPr>
          <p:txBody>
            <a:bodyPr wrap="square" lIns="91440" tIns="164592" rtlCol="0" anchor="t">
              <a:noAutofit/>
            </a:bodyPr>
            <a:lstStyle>
              <a:defPPr>
                <a:defRPr lang="en-US"/>
              </a:defPPr>
              <a:lvl1pPr algn="ct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Adobe Campaign</a:t>
              </a:r>
            </a:p>
          </p:txBody>
        </p:sp>
        <p:sp>
          <p:nvSpPr>
            <p:cNvPr id="89" name="TextBox 88">
              <a:extLst>
                <a:ext uri="{FF2B5EF4-FFF2-40B4-BE49-F238E27FC236}">
                  <a16:creationId xmlns:a16="http://schemas.microsoft.com/office/drawing/2014/main" id="{CA94DE33-0F08-4E18-A2A2-A8209A77CA49}"/>
                </a:ext>
              </a:extLst>
            </p:cNvPr>
            <p:cNvSpPr txBox="1"/>
            <p:nvPr/>
          </p:nvSpPr>
          <p:spPr>
            <a:xfrm>
              <a:off x="379412" y="2789663"/>
              <a:ext cx="914400" cy="1039420"/>
            </a:xfrm>
            <a:prstGeom prst="rect">
              <a:avLst/>
            </a:prstGeom>
            <a:solidFill>
              <a:srgbClr val="F2F2F2"/>
            </a:solidFill>
            <a:ln w="3175" cap="flat" cmpd="sng" algn="ctr">
              <a:noFill/>
              <a:prstDash val="solid"/>
            </a:ln>
            <a:effectLst/>
          </p:spPr>
          <p:txBody>
            <a:bodyPr wrap="square" lIns="91440" tIns="164592" rtlCol="0" anchor="t">
              <a:noAutofit/>
            </a:bodyPr>
            <a:lstStyle>
              <a:defPPr>
                <a:defRPr lang="en-US"/>
              </a:defPPr>
              <a:lvl1pPr algn="ct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Adobe Experience Manager</a:t>
              </a:r>
            </a:p>
          </p:txBody>
        </p:sp>
        <p:sp>
          <p:nvSpPr>
            <p:cNvPr id="90" name="TextBox 89">
              <a:extLst>
                <a:ext uri="{FF2B5EF4-FFF2-40B4-BE49-F238E27FC236}">
                  <a16:creationId xmlns:a16="http://schemas.microsoft.com/office/drawing/2014/main" id="{109D785D-582B-415C-9305-921C8A8485F4}"/>
                </a:ext>
              </a:extLst>
            </p:cNvPr>
            <p:cNvSpPr txBox="1"/>
            <p:nvPr/>
          </p:nvSpPr>
          <p:spPr>
            <a:xfrm>
              <a:off x="1430972" y="2789663"/>
              <a:ext cx="914400" cy="1039420"/>
            </a:xfrm>
            <a:prstGeom prst="rect">
              <a:avLst/>
            </a:prstGeom>
            <a:solidFill>
              <a:srgbClr val="F2F2F2"/>
            </a:solidFill>
            <a:ln w="3175" cap="flat" cmpd="sng" algn="ctr">
              <a:noFill/>
              <a:prstDash val="solid"/>
            </a:ln>
            <a:effectLst/>
          </p:spPr>
          <p:txBody>
            <a:bodyPr wrap="square" lIns="91440" tIns="164592" rtlCol="0" anchor="t">
              <a:noAutofit/>
            </a:bodyPr>
            <a:lstStyle>
              <a:defPPr>
                <a:defRPr lang="en-US"/>
              </a:defPPr>
              <a:lvl1pPr algn="ct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Adobe</a:t>
              </a:r>
              <a:br>
                <a:rPr kumimoji="0" lang="en-US" sz="11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br>
              <a:r>
                <a:rPr kumimoji="0" lang="en-US" sz="11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Commerce</a:t>
              </a:r>
            </a:p>
          </p:txBody>
        </p:sp>
        <p:sp>
          <p:nvSpPr>
            <p:cNvPr id="91" name="TextBox 90">
              <a:extLst>
                <a:ext uri="{FF2B5EF4-FFF2-40B4-BE49-F238E27FC236}">
                  <a16:creationId xmlns:a16="http://schemas.microsoft.com/office/drawing/2014/main" id="{89A452EB-5B38-4ED2-AFD3-ABE0C218DC15}"/>
                </a:ext>
              </a:extLst>
            </p:cNvPr>
            <p:cNvSpPr txBox="1"/>
            <p:nvPr/>
          </p:nvSpPr>
          <p:spPr>
            <a:xfrm>
              <a:off x="9843452" y="2789663"/>
              <a:ext cx="914400" cy="1039420"/>
            </a:xfrm>
            <a:prstGeom prst="rect">
              <a:avLst/>
            </a:prstGeom>
            <a:solidFill>
              <a:srgbClr val="F2F2F2"/>
            </a:solidFill>
            <a:ln w="3175" cap="flat" cmpd="sng" algn="ctr">
              <a:noFill/>
              <a:prstDash val="solid"/>
            </a:ln>
            <a:effectLst/>
          </p:spPr>
          <p:txBody>
            <a:bodyPr wrap="square" lIns="91440" tIns="164592" rtlCol="0" anchor="t">
              <a:noAutofit/>
            </a:bodyPr>
            <a:lstStyle>
              <a:defPPr>
                <a:defRPr lang="en-US"/>
              </a:defPPr>
              <a:lvl1pPr algn="ct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Adobe Clean Medium" panose="020B0503020404020204" pitchFamily="34" charset="0"/>
                  <a:ea typeface="Adobe Clean Light" charset="0"/>
                  <a:cs typeface="Adobe Clean Light" charset="0"/>
                </a:rPr>
                <a:t>Adobe Marketo</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Adobe Clean Medium" panose="020B0503020404020204" pitchFamily="34" charset="0"/>
                  <a:ea typeface="Adobe Clean Light" charset="0"/>
                  <a:cs typeface="Adobe Clean Light" charset="0"/>
                </a:rPr>
                <a:t>Engage </a:t>
              </a:r>
            </a:p>
          </p:txBody>
        </p:sp>
        <p:sp>
          <p:nvSpPr>
            <p:cNvPr id="92" name="TextBox 91">
              <a:extLst>
                <a:ext uri="{FF2B5EF4-FFF2-40B4-BE49-F238E27FC236}">
                  <a16:creationId xmlns:a16="http://schemas.microsoft.com/office/drawing/2014/main" id="{CB32FEB1-E1E4-416D-9470-ABDED358280F}"/>
                </a:ext>
              </a:extLst>
            </p:cNvPr>
            <p:cNvSpPr txBox="1"/>
            <p:nvPr/>
          </p:nvSpPr>
          <p:spPr>
            <a:xfrm>
              <a:off x="8791892" y="2789663"/>
              <a:ext cx="914400" cy="1039420"/>
            </a:xfrm>
            <a:prstGeom prst="rect">
              <a:avLst/>
            </a:prstGeom>
            <a:solidFill>
              <a:srgbClr val="F2F2F2"/>
            </a:solidFill>
            <a:ln w="3175" cap="flat" cmpd="sng" algn="ctr">
              <a:noFill/>
              <a:prstDash val="solid"/>
            </a:ln>
            <a:effectLst/>
          </p:spPr>
          <p:txBody>
            <a:bodyPr wrap="square" lIns="91440" tIns="164592" rIns="91440" bIns="45720" rtlCol="0" anchor="t">
              <a:noAutofit/>
            </a:bodyPr>
            <a:lstStyle>
              <a:defPPr>
                <a:defRPr lang="en-US"/>
              </a:defPPr>
              <a:lvl1pPr algn="ct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dobe Clean Medium"/>
                  <a:ea typeface="Adobe Clean Light" charset="0"/>
                  <a:cs typeface="Adobe Clean Light" charset="0"/>
                </a:rPr>
                <a:t>Adobe Journey Optimizer</a:t>
              </a:r>
              <a:endParaRPr kumimoji="0" lang="en-US" sz="11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endParaRPr>
            </a:p>
          </p:txBody>
        </p:sp>
        <p:sp>
          <p:nvSpPr>
            <p:cNvPr id="93" name="TextBox 92">
              <a:extLst>
                <a:ext uri="{FF2B5EF4-FFF2-40B4-BE49-F238E27FC236}">
                  <a16:creationId xmlns:a16="http://schemas.microsoft.com/office/drawing/2014/main" id="{A319D0F1-7CF4-421F-B706-D4D1E75AA6C0}"/>
                </a:ext>
              </a:extLst>
            </p:cNvPr>
            <p:cNvSpPr txBox="1"/>
            <p:nvPr/>
          </p:nvSpPr>
          <p:spPr>
            <a:xfrm>
              <a:off x="4585652" y="2789663"/>
              <a:ext cx="914400" cy="1039420"/>
            </a:xfrm>
            <a:prstGeom prst="rect">
              <a:avLst/>
            </a:prstGeom>
            <a:solidFill>
              <a:srgbClr val="F2F2F2"/>
            </a:solidFill>
            <a:ln w="3175" cap="flat" cmpd="sng" algn="ctr">
              <a:noFill/>
              <a:prstDash val="solid"/>
            </a:ln>
            <a:effectLst/>
          </p:spPr>
          <p:txBody>
            <a:bodyPr wrap="square" lIns="91440" tIns="164592" rtlCol="0" anchor="t">
              <a:noAutofit/>
            </a:bodyPr>
            <a:lstStyle>
              <a:defPPr>
                <a:defRPr lang="en-US"/>
              </a:defPPr>
              <a:lvl1pPr algn="ct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Adobe </a:t>
              </a:r>
              <a:br>
                <a:rPr kumimoji="0" lang="en-US" sz="11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br>
              <a:r>
                <a:rPr kumimoji="0" lang="en-US" sz="11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Real-Time CDP</a:t>
              </a:r>
            </a:p>
          </p:txBody>
        </p:sp>
        <p:sp>
          <p:nvSpPr>
            <p:cNvPr id="94" name="TextBox 93">
              <a:extLst>
                <a:ext uri="{FF2B5EF4-FFF2-40B4-BE49-F238E27FC236}">
                  <a16:creationId xmlns:a16="http://schemas.microsoft.com/office/drawing/2014/main" id="{F8ED8813-BCB7-46E7-A7B2-77837E2248F3}"/>
                </a:ext>
              </a:extLst>
            </p:cNvPr>
            <p:cNvSpPr txBox="1"/>
            <p:nvPr/>
          </p:nvSpPr>
          <p:spPr>
            <a:xfrm>
              <a:off x="10895012" y="2789663"/>
              <a:ext cx="914400" cy="1039420"/>
            </a:xfrm>
            <a:prstGeom prst="rect">
              <a:avLst/>
            </a:prstGeom>
            <a:solidFill>
              <a:srgbClr val="F2F2F2"/>
            </a:solidFill>
            <a:ln w="3175" cap="flat" cmpd="sng" algn="ctr">
              <a:noFill/>
              <a:prstDash val="solid"/>
            </a:ln>
            <a:effectLst/>
          </p:spPr>
          <p:txBody>
            <a:bodyPr wrap="square" lIns="91440" tIns="164592" rtlCol="0" anchor="t">
              <a:noAutofit/>
            </a:bodyPr>
            <a:lstStyle>
              <a:defPPr>
                <a:defRPr lang="en-US"/>
              </a:defPPr>
              <a:lvl1pPr algn="ct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Adobe Workfront</a:t>
              </a:r>
            </a:p>
          </p:txBody>
        </p:sp>
        <p:sp>
          <p:nvSpPr>
            <p:cNvPr id="95" name="TextBox 94">
              <a:extLst>
                <a:ext uri="{FF2B5EF4-FFF2-40B4-BE49-F238E27FC236}">
                  <a16:creationId xmlns:a16="http://schemas.microsoft.com/office/drawing/2014/main" id="{11D81214-A096-40FB-A400-B3BE5D1FAEF7}"/>
                </a:ext>
              </a:extLst>
            </p:cNvPr>
            <p:cNvSpPr txBox="1"/>
            <p:nvPr/>
          </p:nvSpPr>
          <p:spPr>
            <a:xfrm>
              <a:off x="6688772" y="2789663"/>
              <a:ext cx="914400" cy="1039420"/>
            </a:xfrm>
            <a:prstGeom prst="rect">
              <a:avLst/>
            </a:prstGeom>
            <a:solidFill>
              <a:srgbClr val="F2F2F2"/>
            </a:solidFill>
            <a:ln w="3175" cap="flat" cmpd="sng" algn="ctr">
              <a:noFill/>
              <a:prstDash val="solid"/>
            </a:ln>
            <a:effectLst/>
          </p:spPr>
          <p:txBody>
            <a:bodyPr wrap="square" lIns="91440" tIns="164592" rtlCol="0" anchor="t">
              <a:noAutofit/>
            </a:bodyPr>
            <a:lstStyle>
              <a:defPPr>
                <a:defRPr lang="en-US"/>
              </a:defPPr>
              <a:lvl1pPr algn="ct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Adobe </a:t>
              </a:r>
              <a:br>
                <a:rPr kumimoji="0" lang="en-US" sz="11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br>
              <a:r>
                <a:rPr kumimoji="0" lang="en-US" sz="11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Target</a:t>
              </a:r>
            </a:p>
          </p:txBody>
        </p:sp>
        <p:sp>
          <p:nvSpPr>
            <p:cNvPr id="96" name="Rectangle 95">
              <a:extLst>
                <a:ext uri="{FF2B5EF4-FFF2-40B4-BE49-F238E27FC236}">
                  <a16:creationId xmlns:a16="http://schemas.microsoft.com/office/drawing/2014/main" id="{7E777AE7-AF72-4AE2-A6DB-7D3FAD9EB7EB}"/>
                </a:ext>
              </a:extLst>
            </p:cNvPr>
            <p:cNvSpPr/>
            <p:nvPr/>
          </p:nvSpPr>
          <p:spPr>
            <a:xfrm>
              <a:off x="379412" y="2066512"/>
              <a:ext cx="1965960" cy="595933"/>
            </a:xfrm>
            <a:prstGeom prst="rect">
              <a:avLst/>
            </a:prstGeom>
            <a:solidFill>
              <a:srgbClr val="EB1000"/>
            </a:solidFill>
            <a:ln w="12700" cap="flat" cmpd="sng" algn="ctr">
              <a:noFill/>
              <a:prstDash val="solid"/>
            </a:ln>
            <a:effectLst/>
          </p:spPr>
          <p:txBody>
            <a:bodyPr lIns="91440" tIns="45720" rIns="45720" b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dobe Clean ExtraBold"/>
                  <a:ea typeface="+mn-ea"/>
                  <a:cs typeface="+mn-cs"/>
                </a:rPr>
                <a:t>Content and commerce</a:t>
              </a:r>
            </a:p>
          </p:txBody>
        </p:sp>
        <p:sp>
          <p:nvSpPr>
            <p:cNvPr id="97" name="Rectangle 96">
              <a:extLst>
                <a:ext uri="{FF2B5EF4-FFF2-40B4-BE49-F238E27FC236}">
                  <a16:creationId xmlns:a16="http://schemas.microsoft.com/office/drawing/2014/main" id="{11DDF204-713E-451D-8A39-1504C7F4A3E4}"/>
                </a:ext>
              </a:extLst>
            </p:cNvPr>
            <p:cNvSpPr/>
            <p:nvPr/>
          </p:nvSpPr>
          <p:spPr>
            <a:xfrm>
              <a:off x="2482532" y="2066512"/>
              <a:ext cx="4069080" cy="595933"/>
            </a:xfrm>
            <a:prstGeom prst="rect">
              <a:avLst/>
            </a:prstGeom>
            <a:solidFill>
              <a:srgbClr val="EB1000"/>
            </a:solidFill>
            <a:ln w="12700" cap="flat" cmpd="sng" algn="ctr">
              <a:noFill/>
              <a:prstDash val="solid"/>
            </a:ln>
            <a:effectLst/>
          </p:spPr>
          <p:txBody>
            <a:bodyPr lIns="91440" tIns="45720" rIns="45720" b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dobe Clean ExtraBold"/>
                  <a:ea typeface="+mn-ea"/>
                  <a:cs typeface="+mn-cs"/>
                </a:rPr>
                <a:t>Data insights and audiences</a:t>
              </a:r>
            </a:p>
          </p:txBody>
        </p:sp>
        <p:sp>
          <p:nvSpPr>
            <p:cNvPr id="98" name="Rectangle 97">
              <a:extLst>
                <a:ext uri="{FF2B5EF4-FFF2-40B4-BE49-F238E27FC236}">
                  <a16:creationId xmlns:a16="http://schemas.microsoft.com/office/drawing/2014/main" id="{16EA845A-F5A1-436F-A460-48926C70FC12}"/>
                </a:ext>
              </a:extLst>
            </p:cNvPr>
            <p:cNvSpPr/>
            <p:nvPr/>
          </p:nvSpPr>
          <p:spPr>
            <a:xfrm>
              <a:off x="6688772" y="2066512"/>
              <a:ext cx="4069080" cy="595933"/>
            </a:xfrm>
            <a:prstGeom prst="rect">
              <a:avLst/>
            </a:prstGeom>
            <a:solidFill>
              <a:srgbClr val="EB1000"/>
            </a:solidFill>
            <a:ln w="12700" cap="flat" cmpd="sng" algn="ctr">
              <a:noFill/>
              <a:prstDash val="solid"/>
            </a:ln>
            <a:effectLst/>
          </p:spPr>
          <p:txBody>
            <a:bodyPr lIns="91440" tIns="45720" rIns="45720" b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dobe Clean ExtraBold"/>
                  <a:ea typeface="+mn-ea"/>
                  <a:cs typeface="+mn-cs"/>
                </a:rPr>
                <a:t>Customer journeys</a:t>
              </a:r>
            </a:p>
          </p:txBody>
        </p:sp>
        <p:sp>
          <p:nvSpPr>
            <p:cNvPr id="99" name="Rectangle 98">
              <a:extLst>
                <a:ext uri="{FF2B5EF4-FFF2-40B4-BE49-F238E27FC236}">
                  <a16:creationId xmlns:a16="http://schemas.microsoft.com/office/drawing/2014/main" id="{1A697728-6A8A-45AC-86FB-A5C1F33508F7}"/>
                </a:ext>
              </a:extLst>
            </p:cNvPr>
            <p:cNvSpPr/>
            <p:nvPr/>
          </p:nvSpPr>
          <p:spPr>
            <a:xfrm>
              <a:off x="10895012" y="2066512"/>
              <a:ext cx="914400" cy="595933"/>
            </a:xfrm>
            <a:prstGeom prst="rect">
              <a:avLst/>
            </a:prstGeom>
            <a:solidFill>
              <a:srgbClr val="EB1000"/>
            </a:solidFill>
            <a:ln w="12700" cap="flat" cmpd="sng" algn="ctr">
              <a:noFill/>
              <a:prstDash val="solid"/>
            </a:ln>
            <a:effectLst/>
          </p:spPr>
          <p:txBody>
            <a:bodyPr lIns="91440" tIns="45720" rIns="45720" b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dobe Clean ExtraBold"/>
                  <a:ea typeface="+mn-ea"/>
                  <a:cs typeface="+mn-cs"/>
                </a:rPr>
                <a:t>Marketing workflow</a:t>
              </a:r>
            </a:p>
          </p:txBody>
        </p:sp>
        <p:grpSp>
          <p:nvGrpSpPr>
            <p:cNvPr id="100" name="Group 99">
              <a:extLst>
                <a:ext uri="{FF2B5EF4-FFF2-40B4-BE49-F238E27FC236}">
                  <a16:creationId xmlns:a16="http://schemas.microsoft.com/office/drawing/2014/main" id="{C50AB0AD-FCFB-44F4-A36C-4590ECBB8496}"/>
                </a:ext>
              </a:extLst>
            </p:cNvPr>
            <p:cNvGrpSpPr/>
            <p:nvPr/>
          </p:nvGrpSpPr>
          <p:grpSpPr>
            <a:xfrm>
              <a:off x="3181412" y="4890463"/>
              <a:ext cx="5826001" cy="723819"/>
              <a:chOff x="2794120" y="4781868"/>
              <a:chExt cx="5826001" cy="723819"/>
            </a:xfrm>
          </p:grpSpPr>
          <p:sp>
            <p:nvSpPr>
              <p:cNvPr id="110" name="TextBox 109">
                <a:extLst>
                  <a:ext uri="{FF2B5EF4-FFF2-40B4-BE49-F238E27FC236}">
                    <a16:creationId xmlns:a16="http://schemas.microsoft.com/office/drawing/2014/main" id="{9BCA4EF2-4795-4EB2-B7FA-B24E0752A824}"/>
                  </a:ext>
                </a:extLst>
              </p:cNvPr>
              <p:cNvSpPr txBox="1"/>
              <p:nvPr/>
            </p:nvSpPr>
            <p:spPr>
              <a:xfrm>
                <a:off x="3854758" y="5199293"/>
                <a:ext cx="3770974" cy="306394"/>
              </a:xfrm>
              <a:prstGeom prst="rect">
                <a:avLst/>
              </a:prstGeom>
              <a:noFill/>
              <a:ln w="3175" cap="flat" cmpd="sng" algn="ctr">
                <a:noFill/>
                <a:prstDash val="solid"/>
              </a:ln>
              <a:effectLst/>
            </p:spPr>
            <p:txBody>
              <a:bodyPr wrap="square" rtlCol="0" anchor="ctr">
                <a:noAutofit/>
              </a:bodyPr>
              <a:lstStyle>
                <a:defPPr>
                  <a:defRPr lang="en-US"/>
                </a:defPPr>
                <a:lvl1pPr algn="ct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Data   |   Adobe Sensei   |   Content</a:t>
                </a:r>
              </a:p>
            </p:txBody>
          </p:sp>
          <p:sp>
            <p:nvSpPr>
              <p:cNvPr id="111" name="TextBox 110">
                <a:extLst>
                  <a:ext uri="{FF2B5EF4-FFF2-40B4-BE49-F238E27FC236}">
                    <a16:creationId xmlns:a16="http://schemas.microsoft.com/office/drawing/2014/main" id="{35E853C4-81CC-4FAD-9580-D6388FBEFE78}"/>
                  </a:ext>
                </a:extLst>
              </p:cNvPr>
              <p:cNvSpPr txBox="1"/>
              <p:nvPr/>
            </p:nvSpPr>
            <p:spPr>
              <a:xfrm>
                <a:off x="3854758" y="4781868"/>
                <a:ext cx="3770974" cy="37798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dobe Clean ExtraBold"/>
                  </a:rPr>
                  <a:t>Adobe Experience Platform</a:t>
                </a:r>
              </a:p>
            </p:txBody>
          </p:sp>
          <p:cxnSp>
            <p:nvCxnSpPr>
              <p:cNvPr id="112" name="Straight Connector 111">
                <a:extLst>
                  <a:ext uri="{FF2B5EF4-FFF2-40B4-BE49-F238E27FC236}">
                    <a16:creationId xmlns:a16="http://schemas.microsoft.com/office/drawing/2014/main" id="{F92B7ABC-FECB-4308-904B-170A8EF307CB}"/>
                  </a:ext>
                </a:extLst>
              </p:cNvPr>
              <p:cNvCxnSpPr>
                <a:cxnSpLocks/>
              </p:cNvCxnSpPr>
              <p:nvPr/>
            </p:nvCxnSpPr>
            <p:spPr>
              <a:xfrm>
                <a:off x="2794120" y="5143777"/>
                <a:ext cx="5826001" cy="0"/>
              </a:xfrm>
              <a:prstGeom prst="line">
                <a:avLst/>
              </a:prstGeom>
              <a:noFill/>
              <a:ln w="19050" cap="flat" cmpd="sng" algn="ctr">
                <a:solidFill>
                  <a:srgbClr val="FFFFFF">
                    <a:lumMod val="75000"/>
                  </a:srgbClr>
                </a:solidFill>
                <a:prstDash val="solid"/>
              </a:ln>
              <a:effectLst/>
            </p:spPr>
          </p:cxnSp>
        </p:grpSp>
        <p:grpSp>
          <p:nvGrpSpPr>
            <p:cNvPr id="101" name="Group 100">
              <a:extLst>
                <a:ext uri="{FF2B5EF4-FFF2-40B4-BE49-F238E27FC236}">
                  <a16:creationId xmlns:a16="http://schemas.microsoft.com/office/drawing/2014/main" id="{40F98183-B646-461A-8CAD-BA97A8BDDE00}"/>
                </a:ext>
              </a:extLst>
            </p:cNvPr>
            <p:cNvGrpSpPr/>
            <p:nvPr/>
          </p:nvGrpSpPr>
          <p:grpSpPr>
            <a:xfrm>
              <a:off x="452951" y="4370925"/>
              <a:ext cx="11282923" cy="330338"/>
              <a:chOff x="452951" y="4195435"/>
              <a:chExt cx="11282923" cy="330338"/>
            </a:xfrm>
          </p:grpSpPr>
          <p:sp>
            <p:nvSpPr>
              <p:cNvPr id="102" name="TextBox 101">
                <a:extLst>
                  <a:ext uri="{FF2B5EF4-FFF2-40B4-BE49-F238E27FC236}">
                    <a16:creationId xmlns:a16="http://schemas.microsoft.com/office/drawing/2014/main" id="{B97CFAB7-F9E9-42CD-BBD0-19B2BDB1B70E}"/>
                  </a:ext>
                </a:extLst>
              </p:cNvPr>
              <p:cNvSpPr txBox="1"/>
              <p:nvPr/>
            </p:nvSpPr>
            <p:spPr>
              <a:xfrm>
                <a:off x="3297821" y="4195435"/>
                <a:ext cx="1325880" cy="330338"/>
              </a:xfrm>
              <a:prstGeom prst="rect">
                <a:avLst/>
              </a:prstGeom>
              <a:solidFill>
                <a:srgbClr val="F2F2F2"/>
              </a:solidFill>
              <a:ln w="3175" cap="flat" cmpd="sng" algn="ctr">
                <a:noFill/>
                <a:prstDash val="solid"/>
              </a:ln>
              <a:effectLst/>
            </p:spPr>
            <p:txBody>
              <a:bodyPr wrap="square" lIns="91440" rtlCol="0" anchor="ctr">
                <a:noAutofit/>
              </a:bodyPr>
              <a:lstStyle>
                <a:defPPr>
                  <a:defRPr lang="en-US"/>
                </a:defPPr>
                <a:lvl1pPr algn="ct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Segmentation</a:t>
                </a:r>
              </a:p>
            </p:txBody>
          </p:sp>
          <p:sp>
            <p:nvSpPr>
              <p:cNvPr id="103" name="TextBox 102">
                <a:extLst>
                  <a:ext uri="{FF2B5EF4-FFF2-40B4-BE49-F238E27FC236}">
                    <a16:creationId xmlns:a16="http://schemas.microsoft.com/office/drawing/2014/main" id="{A54088F6-780E-4A0F-9CE9-76B7CF5CFF12}"/>
                  </a:ext>
                </a:extLst>
              </p:cNvPr>
              <p:cNvSpPr txBox="1"/>
              <p:nvPr/>
            </p:nvSpPr>
            <p:spPr>
              <a:xfrm>
                <a:off x="4720256" y="4195435"/>
                <a:ext cx="1325880" cy="330338"/>
              </a:xfrm>
              <a:prstGeom prst="rect">
                <a:avLst/>
              </a:prstGeom>
              <a:solidFill>
                <a:srgbClr val="F2F2F2"/>
              </a:solidFill>
              <a:ln w="3175" cap="flat" cmpd="sng" algn="ctr">
                <a:noFill/>
                <a:prstDash val="solid"/>
              </a:ln>
              <a:effectLst/>
            </p:spPr>
            <p:txBody>
              <a:bodyPr wrap="square" lIns="91440" rtlCol="0" anchor="ctr">
                <a:noAutofit/>
              </a:bodyPr>
              <a:lstStyle>
                <a:defPPr>
                  <a:defRPr lang="en-US"/>
                </a:defPPr>
                <a:lvl1pPr algn="ct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Ingestion</a:t>
                </a:r>
              </a:p>
            </p:txBody>
          </p:sp>
          <p:sp>
            <p:nvSpPr>
              <p:cNvPr id="104" name="TextBox 103">
                <a:extLst>
                  <a:ext uri="{FF2B5EF4-FFF2-40B4-BE49-F238E27FC236}">
                    <a16:creationId xmlns:a16="http://schemas.microsoft.com/office/drawing/2014/main" id="{748D94AE-B62C-4F11-AA98-36A1271F8020}"/>
                  </a:ext>
                </a:extLst>
              </p:cNvPr>
              <p:cNvSpPr txBox="1"/>
              <p:nvPr/>
            </p:nvSpPr>
            <p:spPr>
              <a:xfrm>
                <a:off x="8987561" y="4195435"/>
                <a:ext cx="1325880" cy="330338"/>
              </a:xfrm>
              <a:prstGeom prst="rect">
                <a:avLst/>
              </a:prstGeom>
              <a:solidFill>
                <a:srgbClr val="F2F2F2"/>
              </a:solidFill>
              <a:ln w="3175" cap="flat" cmpd="sng" algn="ctr">
                <a:noFill/>
                <a:prstDash val="solid"/>
              </a:ln>
              <a:effectLst/>
            </p:spPr>
            <p:txBody>
              <a:bodyPr wrap="square" lIns="91440" rtlCol="0" anchor="ctr">
                <a:noAutofit/>
              </a:bodyPr>
              <a:lstStyle>
                <a:defPPr>
                  <a:defRPr lang="en-US"/>
                </a:defPPr>
                <a:lvl1pPr algn="ct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1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Privacy &amp; Governance</a:t>
                </a:r>
              </a:p>
            </p:txBody>
          </p:sp>
          <p:sp>
            <p:nvSpPr>
              <p:cNvPr id="105" name="TextBox 104">
                <a:extLst>
                  <a:ext uri="{FF2B5EF4-FFF2-40B4-BE49-F238E27FC236}">
                    <a16:creationId xmlns:a16="http://schemas.microsoft.com/office/drawing/2014/main" id="{43B0B29A-BCE6-4C66-9293-FA05B29E296A}"/>
                  </a:ext>
                </a:extLst>
              </p:cNvPr>
              <p:cNvSpPr txBox="1"/>
              <p:nvPr/>
            </p:nvSpPr>
            <p:spPr>
              <a:xfrm>
                <a:off x="1875386" y="4195435"/>
                <a:ext cx="1325880" cy="330338"/>
              </a:xfrm>
              <a:prstGeom prst="rect">
                <a:avLst/>
              </a:prstGeom>
              <a:solidFill>
                <a:srgbClr val="F2F2F2"/>
              </a:solidFill>
              <a:ln w="3175" cap="flat" cmpd="sng" algn="ctr">
                <a:noFill/>
                <a:prstDash val="solid"/>
              </a:ln>
              <a:effectLst/>
            </p:spPr>
            <p:txBody>
              <a:bodyPr wrap="square" lIns="91440" rtlCol="0" anchor="ctr">
                <a:noAutofit/>
              </a:bodyPr>
              <a:lstStyle>
                <a:defPPr>
                  <a:defRPr lang="en-US"/>
                </a:defPPr>
                <a:lvl1pPr algn="ct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Profile</a:t>
                </a:r>
              </a:p>
            </p:txBody>
          </p:sp>
          <p:sp>
            <p:nvSpPr>
              <p:cNvPr id="106" name="TextBox 105">
                <a:extLst>
                  <a:ext uri="{FF2B5EF4-FFF2-40B4-BE49-F238E27FC236}">
                    <a16:creationId xmlns:a16="http://schemas.microsoft.com/office/drawing/2014/main" id="{D24FC1C0-9E30-4646-89EB-E118919D20C0}"/>
                  </a:ext>
                </a:extLst>
              </p:cNvPr>
              <p:cNvSpPr txBox="1"/>
              <p:nvPr/>
            </p:nvSpPr>
            <p:spPr>
              <a:xfrm>
                <a:off x="6142691" y="4195435"/>
                <a:ext cx="1325880" cy="330338"/>
              </a:xfrm>
              <a:prstGeom prst="rect">
                <a:avLst/>
              </a:prstGeom>
              <a:solidFill>
                <a:srgbClr val="F2F2F2"/>
              </a:solidFill>
              <a:ln w="3175" cap="flat" cmpd="sng" algn="ctr">
                <a:noFill/>
                <a:prstDash val="solid"/>
              </a:ln>
              <a:effectLst/>
            </p:spPr>
            <p:txBody>
              <a:bodyPr wrap="square" lIns="91440" rtlCol="0" anchor="ctr">
                <a:noAutofit/>
              </a:bodyPr>
              <a:lstStyle>
                <a:defPPr>
                  <a:defRPr lang="en-US"/>
                </a:defPPr>
                <a:lvl1pPr algn="ct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Query</a:t>
                </a:r>
              </a:p>
            </p:txBody>
          </p:sp>
          <p:sp>
            <p:nvSpPr>
              <p:cNvPr id="107" name="TextBox 106">
                <a:extLst>
                  <a:ext uri="{FF2B5EF4-FFF2-40B4-BE49-F238E27FC236}">
                    <a16:creationId xmlns:a16="http://schemas.microsoft.com/office/drawing/2014/main" id="{D07CD8BC-EF41-4E11-AD47-0EC37A27B5C1}"/>
                  </a:ext>
                </a:extLst>
              </p:cNvPr>
              <p:cNvSpPr txBox="1"/>
              <p:nvPr/>
            </p:nvSpPr>
            <p:spPr>
              <a:xfrm>
                <a:off x="7565126" y="4195435"/>
                <a:ext cx="1325880" cy="330338"/>
              </a:xfrm>
              <a:prstGeom prst="rect">
                <a:avLst/>
              </a:prstGeom>
              <a:solidFill>
                <a:srgbClr val="F2F2F2"/>
              </a:solidFill>
              <a:ln w="3175" cap="flat" cmpd="sng" algn="ctr">
                <a:noFill/>
                <a:prstDash val="solid"/>
              </a:ln>
              <a:effectLst/>
            </p:spPr>
            <p:txBody>
              <a:bodyPr wrap="square" lIns="91440" rtlCol="0" anchor="ctr">
                <a:noAutofit/>
              </a:bodyPr>
              <a:lstStyle>
                <a:defPPr>
                  <a:defRPr lang="en-US"/>
                </a:defPPr>
                <a:lvl1pPr algn="ct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AI/ML</a:t>
                </a:r>
              </a:p>
            </p:txBody>
          </p:sp>
          <p:sp>
            <p:nvSpPr>
              <p:cNvPr id="108" name="TextBox 107">
                <a:extLst>
                  <a:ext uri="{FF2B5EF4-FFF2-40B4-BE49-F238E27FC236}">
                    <a16:creationId xmlns:a16="http://schemas.microsoft.com/office/drawing/2014/main" id="{A399AA26-DE21-4B1C-A44E-0A178A9C398D}"/>
                  </a:ext>
                </a:extLst>
              </p:cNvPr>
              <p:cNvSpPr txBox="1"/>
              <p:nvPr/>
            </p:nvSpPr>
            <p:spPr>
              <a:xfrm>
                <a:off x="10409994" y="4195435"/>
                <a:ext cx="1325880" cy="330338"/>
              </a:xfrm>
              <a:prstGeom prst="rect">
                <a:avLst/>
              </a:prstGeom>
              <a:solidFill>
                <a:srgbClr val="F2F2F2"/>
              </a:solidFill>
              <a:ln w="3175" cap="flat" cmpd="sng" algn="ctr">
                <a:noFill/>
                <a:prstDash val="solid"/>
              </a:ln>
              <a:effectLst/>
            </p:spPr>
            <p:txBody>
              <a:bodyPr wrap="square" lIns="91440" rtlCol="0" anchor="ctr">
                <a:noAutofit/>
              </a:bodyPr>
              <a:lstStyle>
                <a:defPPr>
                  <a:defRPr lang="en-US"/>
                </a:defPPr>
                <a:lvl1pPr algn="ct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Destination</a:t>
                </a:r>
              </a:p>
            </p:txBody>
          </p:sp>
          <p:sp>
            <p:nvSpPr>
              <p:cNvPr id="109" name="TextBox 108">
                <a:extLst>
                  <a:ext uri="{FF2B5EF4-FFF2-40B4-BE49-F238E27FC236}">
                    <a16:creationId xmlns:a16="http://schemas.microsoft.com/office/drawing/2014/main" id="{2055DBB8-AB7B-447D-8DAB-5E774ABED035}"/>
                  </a:ext>
                </a:extLst>
              </p:cNvPr>
              <p:cNvSpPr txBox="1"/>
              <p:nvPr/>
            </p:nvSpPr>
            <p:spPr>
              <a:xfrm>
                <a:off x="452951" y="4195435"/>
                <a:ext cx="1325880" cy="330338"/>
              </a:xfrm>
              <a:prstGeom prst="rect">
                <a:avLst/>
              </a:prstGeom>
              <a:solidFill>
                <a:srgbClr val="F2F2F2"/>
              </a:solidFill>
              <a:ln w="3175" cap="flat" cmpd="sng" algn="ctr">
                <a:noFill/>
                <a:prstDash val="solid"/>
              </a:ln>
              <a:effectLst/>
            </p:spPr>
            <p:txBody>
              <a:bodyPr wrap="square" lIns="91440" rtlCol="0" anchor="ctr">
                <a:noAutofit/>
              </a:bodyPr>
              <a:lstStyle>
                <a:defPPr>
                  <a:defRPr lang="en-US"/>
                </a:defPPr>
                <a:lvl1pPr algn="ct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Identity</a:t>
                </a:r>
              </a:p>
            </p:txBody>
          </p:sp>
        </p:grpSp>
      </p:grpSp>
    </p:spTree>
    <p:extLst>
      <p:ext uri="{BB962C8B-B14F-4D97-AF65-F5344CB8AC3E}">
        <p14:creationId xmlns:p14="http://schemas.microsoft.com/office/powerpoint/2010/main" val="18129661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E91F1-36F4-442E-965E-28232CA29E31}"/>
              </a:ext>
            </a:extLst>
          </p:cNvPr>
          <p:cNvSpPr>
            <a:spLocks noGrp="1"/>
          </p:cNvSpPr>
          <p:nvPr>
            <p:ph type="title"/>
          </p:nvPr>
        </p:nvSpPr>
        <p:spPr/>
        <p:txBody>
          <a:bodyPr/>
          <a:lstStyle/>
          <a:p>
            <a:r>
              <a:rPr lang="en-US" dirty="0"/>
              <a:t>General guidelines</a:t>
            </a:r>
          </a:p>
        </p:txBody>
      </p:sp>
      <p:sp>
        <p:nvSpPr>
          <p:cNvPr id="3" name="Content Placeholder 2">
            <a:extLst>
              <a:ext uri="{FF2B5EF4-FFF2-40B4-BE49-F238E27FC236}">
                <a16:creationId xmlns:a16="http://schemas.microsoft.com/office/drawing/2014/main" id="{4177DCCA-ED4C-4594-AA97-677E571B92B7}"/>
              </a:ext>
            </a:extLst>
          </p:cNvPr>
          <p:cNvSpPr>
            <a:spLocks noGrp="1"/>
          </p:cNvSpPr>
          <p:nvPr>
            <p:ph idx="1"/>
          </p:nvPr>
        </p:nvSpPr>
        <p:spPr>
          <a:xfrm>
            <a:off x="304721" y="1431924"/>
            <a:ext cx="5491242" cy="4789489"/>
          </a:xfrm>
        </p:spPr>
        <p:txBody>
          <a:bodyPr/>
          <a:lstStyle/>
          <a:p>
            <a:pPr marL="9525" indent="0">
              <a:buNone/>
            </a:pPr>
            <a:r>
              <a:rPr lang="en-US" dirty="0"/>
              <a:t>A light, open, clean, positive and vibrant quality should be the goal when developing your presentation. White space is used to direct the eye to what’s truly important.</a:t>
            </a:r>
          </a:p>
          <a:p>
            <a:pPr marL="9525" indent="0">
              <a:buNone/>
            </a:pPr>
            <a:r>
              <a:rPr lang="en-US" dirty="0"/>
              <a:t>Content should be black, white and shades of gray. Color should be applied sparingly, with a focus on corporate red.</a:t>
            </a:r>
          </a:p>
          <a:p>
            <a:pPr marL="9525" indent="0">
              <a:buNone/>
            </a:pPr>
            <a:r>
              <a:rPr lang="en-US" dirty="0"/>
              <a:t>Add creativity and vibrancy to your presentation through rich, colorful imagery instead of stylizing the text.</a:t>
            </a:r>
          </a:p>
        </p:txBody>
      </p:sp>
      <p:pic>
        <p:nvPicPr>
          <p:cNvPr id="9" name="Picture 8" descr="A picture containing table, colorful, cake&#10;&#10;Description automatically generated">
            <a:extLst>
              <a:ext uri="{FF2B5EF4-FFF2-40B4-BE49-F238E27FC236}">
                <a16:creationId xmlns:a16="http://schemas.microsoft.com/office/drawing/2014/main" id="{793CB2E8-8B01-4803-B866-DE7916F677C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897"/>
          <a:stretch/>
        </p:blipFill>
        <p:spPr>
          <a:xfrm>
            <a:off x="6392863" y="893"/>
            <a:ext cx="5795962" cy="6444842"/>
          </a:xfrm>
          <a:prstGeom prst="rect">
            <a:avLst/>
          </a:prstGeom>
        </p:spPr>
      </p:pic>
    </p:spTree>
    <p:extLst>
      <p:ext uri="{BB962C8B-B14F-4D97-AF65-F5344CB8AC3E}">
        <p14:creationId xmlns:p14="http://schemas.microsoft.com/office/powerpoint/2010/main" val="426806032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4B15A-A387-49B5-BFAB-2E131C0A8C41}"/>
              </a:ext>
            </a:extLst>
          </p:cNvPr>
          <p:cNvSpPr>
            <a:spLocks noGrp="1"/>
          </p:cNvSpPr>
          <p:nvPr>
            <p:ph type="title"/>
          </p:nvPr>
        </p:nvSpPr>
        <p:spPr/>
        <p:txBody>
          <a:bodyPr/>
          <a:lstStyle/>
          <a:p>
            <a:r>
              <a:rPr lang="en-US" dirty="0"/>
              <a:t>New in 2020 – Airy layouts</a:t>
            </a:r>
          </a:p>
        </p:txBody>
      </p:sp>
      <p:pic>
        <p:nvPicPr>
          <p:cNvPr id="5" name="Picture 4">
            <a:extLst>
              <a:ext uri="{FF2B5EF4-FFF2-40B4-BE49-F238E27FC236}">
                <a16:creationId xmlns:a16="http://schemas.microsoft.com/office/drawing/2014/main" id="{E9992013-93C3-4D39-AA4F-5ED9AD2A46C4}"/>
              </a:ext>
            </a:extLst>
          </p:cNvPr>
          <p:cNvPicPr>
            <a:picLocks noChangeAspect="1"/>
          </p:cNvPicPr>
          <p:nvPr/>
        </p:nvPicPr>
        <p:blipFill rotWithShape="1">
          <a:blip r:embed="rId3"/>
          <a:srcRect r="3141"/>
          <a:stretch/>
        </p:blipFill>
        <p:spPr>
          <a:xfrm>
            <a:off x="536425" y="1671638"/>
            <a:ext cx="3223162" cy="2716218"/>
          </a:xfrm>
          <a:prstGeom prst="rect">
            <a:avLst/>
          </a:prstGeom>
        </p:spPr>
      </p:pic>
      <p:pic>
        <p:nvPicPr>
          <p:cNvPr id="10" name="Picture 9">
            <a:extLst>
              <a:ext uri="{FF2B5EF4-FFF2-40B4-BE49-F238E27FC236}">
                <a16:creationId xmlns:a16="http://schemas.microsoft.com/office/drawing/2014/main" id="{3B8AFA00-8EC5-46CD-A7EE-D125F7ABF822}"/>
              </a:ext>
            </a:extLst>
          </p:cNvPr>
          <p:cNvPicPr>
            <a:picLocks noChangeAspect="1"/>
          </p:cNvPicPr>
          <p:nvPr/>
        </p:nvPicPr>
        <p:blipFill rotWithShape="1">
          <a:blip r:embed="rId4"/>
          <a:srcRect l="4096" t="1406" b="1404"/>
          <a:stretch/>
        </p:blipFill>
        <p:spPr>
          <a:xfrm>
            <a:off x="8878330" y="1685478"/>
            <a:ext cx="2217834" cy="4733251"/>
          </a:xfrm>
          <a:prstGeom prst="rect">
            <a:avLst/>
          </a:prstGeom>
          <a:ln w="28575">
            <a:solidFill>
              <a:schemeClr val="bg1">
                <a:lumMod val="85000"/>
              </a:schemeClr>
            </a:solidFill>
          </a:ln>
        </p:spPr>
      </p:pic>
      <p:pic>
        <p:nvPicPr>
          <p:cNvPr id="11" name="Picture 10">
            <a:extLst>
              <a:ext uri="{FF2B5EF4-FFF2-40B4-BE49-F238E27FC236}">
                <a16:creationId xmlns:a16="http://schemas.microsoft.com/office/drawing/2014/main" id="{AC3A29CC-2E7E-42F0-B793-E831D520FD43}"/>
              </a:ext>
            </a:extLst>
          </p:cNvPr>
          <p:cNvPicPr>
            <a:picLocks noChangeAspect="1"/>
          </p:cNvPicPr>
          <p:nvPr/>
        </p:nvPicPr>
        <p:blipFill rotWithShape="1">
          <a:blip r:embed="rId5"/>
          <a:srcRect l="2649" t="1150" r="1" b="893"/>
          <a:stretch/>
        </p:blipFill>
        <p:spPr>
          <a:xfrm>
            <a:off x="5480223" y="1673122"/>
            <a:ext cx="2269090" cy="4738816"/>
          </a:xfrm>
          <a:prstGeom prst="rect">
            <a:avLst/>
          </a:prstGeom>
          <a:ln w="28575">
            <a:solidFill>
              <a:schemeClr val="bg1">
                <a:lumMod val="85000"/>
              </a:schemeClr>
            </a:solidFill>
          </a:ln>
        </p:spPr>
      </p:pic>
      <p:sp>
        <p:nvSpPr>
          <p:cNvPr id="14" name="Rectangle 13">
            <a:extLst>
              <a:ext uri="{FF2B5EF4-FFF2-40B4-BE49-F238E27FC236}">
                <a16:creationId xmlns:a16="http://schemas.microsoft.com/office/drawing/2014/main" id="{38EE6D00-CCB4-4935-8B4E-7E2C4D99A999}"/>
              </a:ext>
            </a:extLst>
          </p:cNvPr>
          <p:cNvSpPr/>
          <p:nvPr/>
        </p:nvSpPr>
        <p:spPr>
          <a:xfrm rot="5400000">
            <a:off x="5054725" y="3737101"/>
            <a:ext cx="4961238" cy="489718"/>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A65DA6-4B15-44D2-9181-75473316B8A0}"/>
              </a:ext>
            </a:extLst>
          </p:cNvPr>
          <p:cNvSpPr/>
          <p:nvPr/>
        </p:nvSpPr>
        <p:spPr>
          <a:xfrm rot="5400000">
            <a:off x="8404945" y="3737101"/>
            <a:ext cx="4961238" cy="489718"/>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723C154E-9E48-4092-B699-A868015E4A86}"/>
              </a:ext>
            </a:extLst>
          </p:cNvPr>
          <p:cNvCxnSpPr/>
          <p:nvPr/>
        </p:nvCxnSpPr>
        <p:spPr>
          <a:xfrm>
            <a:off x="5535827" y="2180883"/>
            <a:ext cx="4967416"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0CEB7C2-3831-4DA2-BBB8-65C85A9654A4}"/>
              </a:ext>
            </a:extLst>
          </p:cNvPr>
          <p:cNvCxnSpPr>
            <a:cxnSpLocks/>
          </p:cNvCxnSpPr>
          <p:nvPr/>
        </p:nvCxnSpPr>
        <p:spPr>
          <a:xfrm>
            <a:off x="5535827" y="2533051"/>
            <a:ext cx="4967416"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E0EBB94-16CB-4935-A446-9C0C01C4D17E}"/>
              </a:ext>
            </a:extLst>
          </p:cNvPr>
          <p:cNvCxnSpPr/>
          <p:nvPr/>
        </p:nvCxnSpPr>
        <p:spPr>
          <a:xfrm>
            <a:off x="5535827" y="4083824"/>
            <a:ext cx="4967416"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3424C6A-30E5-48F2-8052-771F715E320E}"/>
              </a:ext>
            </a:extLst>
          </p:cNvPr>
          <p:cNvSpPr txBox="1"/>
          <p:nvPr/>
        </p:nvSpPr>
        <p:spPr>
          <a:xfrm>
            <a:off x="5480223" y="1190330"/>
            <a:ext cx="1401409" cy="338554"/>
          </a:xfrm>
          <a:prstGeom prst="rect">
            <a:avLst/>
          </a:prstGeom>
          <a:noFill/>
        </p:spPr>
        <p:txBody>
          <a:bodyPr wrap="none" rtlCol="0">
            <a:spAutoFit/>
          </a:bodyPr>
          <a:lstStyle/>
          <a:p>
            <a:r>
              <a:rPr lang="en-US" sz="1600" dirty="0">
                <a:latin typeface="+mj-lt"/>
              </a:rPr>
              <a:t>Legacy layout</a:t>
            </a:r>
          </a:p>
        </p:txBody>
      </p:sp>
      <p:sp>
        <p:nvSpPr>
          <p:cNvPr id="21" name="TextBox 20">
            <a:extLst>
              <a:ext uri="{FF2B5EF4-FFF2-40B4-BE49-F238E27FC236}">
                <a16:creationId xmlns:a16="http://schemas.microsoft.com/office/drawing/2014/main" id="{51CE029E-4F13-44A9-B9A6-8B6E56A9D57F}"/>
              </a:ext>
            </a:extLst>
          </p:cNvPr>
          <p:cNvSpPr txBox="1"/>
          <p:nvPr/>
        </p:nvSpPr>
        <p:spPr>
          <a:xfrm>
            <a:off x="8878330" y="1190330"/>
            <a:ext cx="1148904" cy="338554"/>
          </a:xfrm>
          <a:prstGeom prst="rect">
            <a:avLst/>
          </a:prstGeom>
          <a:noFill/>
        </p:spPr>
        <p:txBody>
          <a:bodyPr wrap="none" rtlCol="0">
            <a:spAutoFit/>
          </a:bodyPr>
          <a:lstStyle/>
          <a:p>
            <a:r>
              <a:rPr lang="en-US" sz="1600" dirty="0">
                <a:latin typeface="+mj-lt"/>
              </a:rPr>
              <a:t>Airy layout</a:t>
            </a:r>
          </a:p>
        </p:txBody>
      </p:sp>
      <p:cxnSp>
        <p:nvCxnSpPr>
          <p:cNvPr id="22" name="Straight Connector 21">
            <a:extLst>
              <a:ext uri="{FF2B5EF4-FFF2-40B4-BE49-F238E27FC236}">
                <a16:creationId xmlns:a16="http://schemas.microsoft.com/office/drawing/2014/main" id="{E17672D7-D9A0-4A8B-A610-3613F6DE0704}"/>
              </a:ext>
            </a:extLst>
          </p:cNvPr>
          <p:cNvCxnSpPr>
            <a:cxnSpLocks/>
          </p:cNvCxnSpPr>
          <p:nvPr/>
        </p:nvCxnSpPr>
        <p:spPr>
          <a:xfrm>
            <a:off x="5090984" y="2718402"/>
            <a:ext cx="1790648"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7FB7AEF-3996-4013-B622-A575D49AAB64}"/>
              </a:ext>
            </a:extLst>
          </p:cNvPr>
          <p:cNvCxnSpPr>
            <a:cxnSpLocks/>
          </p:cNvCxnSpPr>
          <p:nvPr/>
        </p:nvCxnSpPr>
        <p:spPr>
          <a:xfrm>
            <a:off x="5090984" y="2854326"/>
            <a:ext cx="1790648"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DC7E327-CCEC-4698-8FCA-55591F792A8A}"/>
              </a:ext>
            </a:extLst>
          </p:cNvPr>
          <p:cNvCxnSpPr>
            <a:cxnSpLocks/>
          </p:cNvCxnSpPr>
          <p:nvPr/>
        </p:nvCxnSpPr>
        <p:spPr>
          <a:xfrm>
            <a:off x="8303740" y="2872861"/>
            <a:ext cx="1790648"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171EC10-42E1-41B7-AC71-B3117BF18AC5}"/>
              </a:ext>
            </a:extLst>
          </p:cNvPr>
          <p:cNvCxnSpPr>
            <a:cxnSpLocks/>
          </p:cNvCxnSpPr>
          <p:nvPr/>
        </p:nvCxnSpPr>
        <p:spPr>
          <a:xfrm>
            <a:off x="8303740" y="3113817"/>
            <a:ext cx="1790648"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C696016-2F9A-442D-B56E-C3B1B9073D84}"/>
              </a:ext>
            </a:extLst>
          </p:cNvPr>
          <p:cNvCxnSpPr/>
          <p:nvPr/>
        </p:nvCxnSpPr>
        <p:spPr>
          <a:xfrm>
            <a:off x="5189838" y="2463959"/>
            <a:ext cx="0" cy="254443"/>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3C472FC-0295-467B-9024-CC14DEBF1EC4}"/>
              </a:ext>
            </a:extLst>
          </p:cNvPr>
          <p:cNvCxnSpPr>
            <a:cxnSpLocks/>
          </p:cNvCxnSpPr>
          <p:nvPr/>
        </p:nvCxnSpPr>
        <p:spPr>
          <a:xfrm flipV="1">
            <a:off x="5189838" y="2854326"/>
            <a:ext cx="0" cy="208935"/>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5FCBC4D-2EE2-47B6-B3DB-BFD888157B69}"/>
              </a:ext>
            </a:extLst>
          </p:cNvPr>
          <p:cNvSpPr txBox="1"/>
          <p:nvPr/>
        </p:nvSpPr>
        <p:spPr>
          <a:xfrm>
            <a:off x="4923958" y="3061141"/>
            <a:ext cx="535724" cy="261610"/>
          </a:xfrm>
          <a:prstGeom prst="rect">
            <a:avLst/>
          </a:prstGeom>
          <a:noFill/>
        </p:spPr>
        <p:txBody>
          <a:bodyPr wrap="none" rtlCol="0">
            <a:spAutoFit/>
          </a:bodyPr>
          <a:lstStyle/>
          <a:p>
            <a:pPr algn="ctr"/>
            <a:r>
              <a:rPr lang="en-US" sz="1100" dirty="0">
                <a:solidFill>
                  <a:schemeClr val="accent2"/>
                </a:solidFill>
                <a:latin typeface="+mj-lt"/>
              </a:rPr>
              <a:t>7.14pt</a:t>
            </a:r>
          </a:p>
        </p:txBody>
      </p:sp>
      <p:cxnSp>
        <p:nvCxnSpPr>
          <p:cNvPr id="38" name="Straight Arrow Connector 37">
            <a:extLst>
              <a:ext uri="{FF2B5EF4-FFF2-40B4-BE49-F238E27FC236}">
                <a16:creationId xmlns:a16="http://schemas.microsoft.com/office/drawing/2014/main" id="{A11CB904-4637-42AA-8C8E-6F0967D51913}"/>
              </a:ext>
            </a:extLst>
          </p:cNvPr>
          <p:cNvCxnSpPr/>
          <p:nvPr/>
        </p:nvCxnSpPr>
        <p:spPr>
          <a:xfrm>
            <a:off x="8476798" y="2618982"/>
            <a:ext cx="0" cy="254443"/>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565E1F7-3A0E-4966-AF0A-375D67335E25}"/>
              </a:ext>
            </a:extLst>
          </p:cNvPr>
          <p:cNvCxnSpPr>
            <a:cxnSpLocks/>
          </p:cNvCxnSpPr>
          <p:nvPr/>
        </p:nvCxnSpPr>
        <p:spPr>
          <a:xfrm flipV="1">
            <a:off x="8476798" y="3113816"/>
            <a:ext cx="0" cy="208935"/>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8C18D50-2D74-42A4-915C-2FF9EFA0E8C0}"/>
              </a:ext>
            </a:extLst>
          </p:cNvPr>
          <p:cNvSpPr txBox="1"/>
          <p:nvPr/>
        </p:nvSpPr>
        <p:spPr>
          <a:xfrm>
            <a:off x="8206110" y="3338271"/>
            <a:ext cx="545342" cy="261610"/>
          </a:xfrm>
          <a:prstGeom prst="rect">
            <a:avLst/>
          </a:prstGeom>
          <a:noFill/>
        </p:spPr>
        <p:txBody>
          <a:bodyPr wrap="none" rtlCol="0">
            <a:spAutoFit/>
          </a:bodyPr>
          <a:lstStyle/>
          <a:p>
            <a:pPr algn="ctr"/>
            <a:r>
              <a:rPr lang="en-US" sz="1100" dirty="0">
                <a:solidFill>
                  <a:schemeClr val="accent2"/>
                </a:solidFill>
                <a:latin typeface="+mj-lt"/>
              </a:rPr>
              <a:t>18.0pt</a:t>
            </a:r>
          </a:p>
        </p:txBody>
      </p:sp>
      <p:sp>
        <p:nvSpPr>
          <p:cNvPr id="45" name="Rectangle 44">
            <a:extLst>
              <a:ext uri="{FF2B5EF4-FFF2-40B4-BE49-F238E27FC236}">
                <a16:creationId xmlns:a16="http://schemas.microsoft.com/office/drawing/2014/main" id="{7274A80A-73F6-4EB6-BDEF-6FE2603FAF1D}"/>
              </a:ext>
            </a:extLst>
          </p:cNvPr>
          <p:cNvSpPr/>
          <p:nvPr/>
        </p:nvSpPr>
        <p:spPr>
          <a:xfrm>
            <a:off x="2980435" y="3054304"/>
            <a:ext cx="779152" cy="684257"/>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chemeClr val="tx1"/>
              </a:solidFill>
            </a:endParaRPr>
          </a:p>
        </p:txBody>
      </p:sp>
      <p:sp>
        <p:nvSpPr>
          <p:cNvPr id="46" name="Rectangle 45">
            <a:extLst>
              <a:ext uri="{FF2B5EF4-FFF2-40B4-BE49-F238E27FC236}">
                <a16:creationId xmlns:a16="http://schemas.microsoft.com/office/drawing/2014/main" id="{08BA2C6F-4C01-4BE3-B5FB-DAE6911ABEA5}"/>
              </a:ext>
            </a:extLst>
          </p:cNvPr>
          <p:cNvSpPr/>
          <p:nvPr/>
        </p:nvSpPr>
        <p:spPr>
          <a:xfrm>
            <a:off x="1606577" y="3648715"/>
            <a:ext cx="754524" cy="739141"/>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chemeClr val="tx1"/>
              </a:solidFill>
            </a:endParaRPr>
          </a:p>
        </p:txBody>
      </p:sp>
      <p:cxnSp>
        <p:nvCxnSpPr>
          <p:cNvPr id="48" name="Connector: Elbow 47">
            <a:extLst>
              <a:ext uri="{FF2B5EF4-FFF2-40B4-BE49-F238E27FC236}">
                <a16:creationId xmlns:a16="http://schemas.microsoft.com/office/drawing/2014/main" id="{A2187E39-5AB3-46F7-85F8-500B096A9638}"/>
              </a:ext>
            </a:extLst>
          </p:cNvPr>
          <p:cNvCxnSpPr/>
          <p:nvPr/>
        </p:nvCxnSpPr>
        <p:spPr>
          <a:xfrm rot="5400000" flipH="1" flipV="1">
            <a:off x="2352277" y="3370123"/>
            <a:ext cx="649295" cy="1386172"/>
          </a:xfrm>
          <a:prstGeom prst="bentConnector3">
            <a:avLst>
              <a:gd name="adj1" fmla="val -77076"/>
            </a:avLst>
          </a:prstGeom>
          <a:ln w="28575">
            <a:solidFill>
              <a:schemeClr val="accent6"/>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BD67F7B-602E-469A-A66D-2FBAEE2E6880}"/>
              </a:ext>
            </a:extLst>
          </p:cNvPr>
          <p:cNvSpPr txBox="1"/>
          <p:nvPr/>
        </p:nvSpPr>
        <p:spPr>
          <a:xfrm>
            <a:off x="2226320" y="4941308"/>
            <a:ext cx="901209" cy="261610"/>
          </a:xfrm>
          <a:prstGeom prst="rect">
            <a:avLst/>
          </a:prstGeom>
          <a:noFill/>
        </p:spPr>
        <p:txBody>
          <a:bodyPr wrap="none" rtlCol="0">
            <a:spAutoFit/>
          </a:bodyPr>
          <a:lstStyle/>
          <a:p>
            <a:pPr algn="ctr"/>
            <a:r>
              <a:rPr lang="en-US" sz="1100" dirty="0">
                <a:solidFill>
                  <a:schemeClr val="accent6"/>
                </a:solidFill>
                <a:latin typeface="+mj-lt"/>
              </a:rPr>
              <a:t>Airy layouts</a:t>
            </a:r>
          </a:p>
        </p:txBody>
      </p:sp>
    </p:spTree>
    <p:extLst>
      <p:ext uri="{BB962C8B-B14F-4D97-AF65-F5344CB8AC3E}">
        <p14:creationId xmlns:p14="http://schemas.microsoft.com/office/powerpoint/2010/main" val="3605655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051E2-C21D-4044-8F53-4477887827EA}"/>
              </a:ext>
            </a:extLst>
          </p:cNvPr>
          <p:cNvSpPr>
            <a:spLocks noGrp="1"/>
          </p:cNvSpPr>
          <p:nvPr>
            <p:ph type="title"/>
          </p:nvPr>
        </p:nvSpPr>
        <p:spPr/>
        <p:txBody>
          <a:bodyPr/>
          <a:lstStyle/>
          <a:p>
            <a:r>
              <a:rPr lang="en-US" dirty="0"/>
              <a:t>New in 2020  |  Sentence case</a:t>
            </a:r>
          </a:p>
        </p:txBody>
      </p:sp>
      <p:sp>
        <p:nvSpPr>
          <p:cNvPr id="22" name="Content Placeholder 21">
            <a:extLst>
              <a:ext uri="{FF2B5EF4-FFF2-40B4-BE49-F238E27FC236}">
                <a16:creationId xmlns:a16="http://schemas.microsoft.com/office/drawing/2014/main" id="{274E89C8-BC0A-491E-B5C6-FEDC34F083A8}"/>
              </a:ext>
            </a:extLst>
          </p:cNvPr>
          <p:cNvSpPr>
            <a:spLocks noGrp="1"/>
          </p:cNvSpPr>
          <p:nvPr>
            <p:ph idx="1"/>
          </p:nvPr>
        </p:nvSpPr>
        <p:spPr>
          <a:xfrm>
            <a:off x="304721" y="1431925"/>
            <a:ext cx="11582479" cy="674518"/>
          </a:xfrm>
        </p:spPr>
        <p:txBody>
          <a:bodyPr/>
          <a:lstStyle/>
          <a:p>
            <a:pPr marL="0" lvl="0" indent="0" defTabSz="914400">
              <a:spcBef>
                <a:spcPts val="0"/>
              </a:spcBef>
              <a:buClrTx/>
              <a:buSzTx/>
              <a:buNone/>
            </a:pPr>
            <a:r>
              <a:rPr lang="en-US" sz="1800" dirty="0">
                <a:solidFill>
                  <a:srgbClr val="000000"/>
                </a:solidFill>
              </a:rPr>
              <a:t>Slide titles now use </a:t>
            </a:r>
            <a:r>
              <a:rPr lang="en-US" sz="1800" dirty="0">
                <a:solidFill>
                  <a:srgbClr val="000000"/>
                </a:solidFill>
                <a:latin typeface="Adobe Clean ExtraBold"/>
              </a:rPr>
              <a:t>sentence case </a:t>
            </a:r>
            <a:r>
              <a:rPr lang="en-US" sz="1800" dirty="0">
                <a:solidFill>
                  <a:srgbClr val="000000"/>
                </a:solidFill>
              </a:rPr>
              <a:t>instead of title case. This helps to make the slides feel a little friendlier, more approachable, and more conversational.</a:t>
            </a:r>
            <a:endParaRPr lang="en-US" dirty="0"/>
          </a:p>
        </p:txBody>
      </p:sp>
      <p:sp>
        <p:nvSpPr>
          <p:cNvPr id="5" name="Rectangle 4">
            <a:extLst>
              <a:ext uri="{FF2B5EF4-FFF2-40B4-BE49-F238E27FC236}">
                <a16:creationId xmlns:a16="http://schemas.microsoft.com/office/drawing/2014/main" id="{FCC92F11-7308-4D4D-B9FC-735EA2167912}"/>
              </a:ext>
            </a:extLst>
          </p:cNvPr>
          <p:cNvSpPr/>
          <p:nvPr/>
        </p:nvSpPr>
        <p:spPr>
          <a:xfrm>
            <a:off x="1979899" y="2529770"/>
            <a:ext cx="7286867" cy="461665"/>
          </a:xfrm>
          <a:prstGeom prst="rect">
            <a:avLst/>
          </a:prstGeom>
        </p:spPr>
        <p:txBody>
          <a:bodyPr wrap="none">
            <a:spAutoFit/>
          </a:bodyPr>
          <a:lstStyle/>
          <a:p>
            <a:r>
              <a:rPr lang="en-US" sz="2400" dirty="0">
                <a:solidFill>
                  <a:schemeClr val="accent6"/>
                </a:solidFill>
                <a:latin typeface="+mj-lt"/>
              </a:rPr>
              <a:t>Only the first word in each sentence is now capitalized</a:t>
            </a:r>
          </a:p>
        </p:txBody>
      </p:sp>
      <p:sp>
        <p:nvSpPr>
          <p:cNvPr id="6" name="Rectangle 5">
            <a:extLst>
              <a:ext uri="{FF2B5EF4-FFF2-40B4-BE49-F238E27FC236}">
                <a16:creationId xmlns:a16="http://schemas.microsoft.com/office/drawing/2014/main" id="{00C7EBB9-F134-4F45-BC5F-963B552F9DFD}"/>
              </a:ext>
            </a:extLst>
          </p:cNvPr>
          <p:cNvSpPr/>
          <p:nvPr/>
        </p:nvSpPr>
        <p:spPr>
          <a:xfrm>
            <a:off x="304721" y="2683658"/>
            <a:ext cx="1195135" cy="307777"/>
          </a:xfrm>
          <a:prstGeom prst="rect">
            <a:avLst/>
          </a:prstGeom>
        </p:spPr>
        <p:txBody>
          <a:bodyPr wrap="none">
            <a:spAutoFit/>
          </a:bodyPr>
          <a:lstStyle/>
          <a:p>
            <a:r>
              <a:rPr lang="en-US" sz="1400" dirty="0"/>
              <a:t>Sentence case</a:t>
            </a:r>
          </a:p>
        </p:txBody>
      </p:sp>
      <p:sp>
        <p:nvSpPr>
          <p:cNvPr id="7" name="Rectangle 6">
            <a:extLst>
              <a:ext uri="{FF2B5EF4-FFF2-40B4-BE49-F238E27FC236}">
                <a16:creationId xmlns:a16="http://schemas.microsoft.com/office/drawing/2014/main" id="{1E0935AF-3DF9-4569-AEFF-2E3997E4C405}"/>
              </a:ext>
            </a:extLst>
          </p:cNvPr>
          <p:cNvSpPr/>
          <p:nvPr/>
        </p:nvSpPr>
        <p:spPr>
          <a:xfrm>
            <a:off x="1979899" y="3531124"/>
            <a:ext cx="5244384" cy="461665"/>
          </a:xfrm>
          <a:prstGeom prst="rect">
            <a:avLst/>
          </a:prstGeom>
        </p:spPr>
        <p:txBody>
          <a:bodyPr wrap="none">
            <a:spAutoFit/>
          </a:bodyPr>
          <a:lstStyle/>
          <a:p>
            <a:r>
              <a:rPr lang="en-US" sz="2400" dirty="0">
                <a:solidFill>
                  <a:schemeClr val="accent6"/>
                </a:solidFill>
                <a:latin typeface="+mj-lt"/>
              </a:rPr>
              <a:t>Most Words Start with a Capital Letter</a:t>
            </a:r>
          </a:p>
        </p:txBody>
      </p:sp>
      <p:sp>
        <p:nvSpPr>
          <p:cNvPr id="8" name="Rectangle 7">
            <a:extLst>
              <a:ext uri="{FF2B5EF4-FFF2-40B4-BE49-F238E27FC236}">
                <a16:creationId xmlns:a16="http://schemas.microsoft.com/office/drawing/2014/main" id="{695E221D-5F54-42A5-9EDE-E0AEBD1D9A85}"/>
              </a:ext>
            </a:extLst>
          </p:cNvPr>
          <p:cNvSpPr/>
          <p:nvPr/>
        </p:nvSpPr>
        <p:spPr>
          <a:xfrm>
            <a:off x="304721" y="3685012"/>
            <a:ext cx="847348" cy="307777"/>
          </a:xfrm>
          <a:prstGeom prst="rect">
            <a:avLst/>
          </a:prstGeom>
        </p:spPr>
        <p:txBody>
          <a:bodyPr wrap="none">
            <a:spAutoFit/>
          </a:bodyPr>
          <a:lstStyle/>
          <a:p>
            <a:r>
              <a:rPr lang="en-US" sz="1400" dirty="0"/>
              <a:t>Title case</a:t>
            </a:r>
          </a:p>
        </p:txBody>
      </p:sp>
      <p:cxnSp>
        <p:nvCxnSpPr>
          <p:cNvPr id="11" name="Straight Connector 10">
            <a:extLst>
              <a:ext uri="{FF2B5EF4-FFF2-40B4-BE49-F238E27FC236}">
                <a16:creationId xmlns:a16="http://schemas.microsoft.com/office/drawing/2014/main" id="{FE0F1DC5-800F-4395-AA85-1375B163BD65}"/>
              </a:ext>
            </a:extLst>
          </p:cNvPr>
          <p:cNvCxnSpPr/>
          <p:nvPr/>
        </p:nvCxnSpPr>
        <p:spPr>
          <a:xfrm flipH="1">
            <a:off x="3614351" y="3300811"/>
            <a:ext cx="902044" cy="93293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10B6D5A-80DF-417D-8CD8-82D221B58061}"/>
              </a:ext>
            </a:extLst>
          </p:cNvPr>
          <p:cNvCxnSpPr>
            <a:cxnSpLocks/>
          </p:cNvCxnSpPr>
          <p:nvPr/>
        </p:nvCxnSpPr>
        <p:spPr>
          <a:xfrm flipH="1">
            <a:off x="591742" y="3610188"/>
            <a:ext cx="427690" cy="444474"/>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05908767-908A-4891-9E3C-1136E97EDFF7}"/>
              </a:ext>
            </a:extLst>
          </p:cNvPr>
          <p:cNvSpPr/>
          <p:nvPr/>
        </p:nvSpPr>
        <p:spPr>
          <a:xfrm>
            <a:off x="304721" y="4714635"/>
            <a:ext cx="5307663" cy="923330"/>
          </a:xfrm>
          <a:prstGeom prst="rect">
            <a:avLst/>
          </a:prstGeom>
        </p:spPr>
        <p:txBody>
          <a:bodyPr wrap="square">
            <a:spAutoFit/>
          </a:bodyPr>
          <a:lstStyle/>
          <a:p>
            <a:r>
              <a:rPr lang="en-US" dirty="0"/>
              <a:t>If you bring in a legacy slide with Title Case, select all the text in the title, go to the case dropdown on the Home tab, and choose Sentence Case.</a:t>
            </a:r>
          </a:p>
        </p:txBody>
      </p:sp>
      <p:pic>
        <p:nvPicPr>
          <p:cNvPr id="16" name="Picture 15">
            <a:extLst>
              <a:ext uri="{FF2B5EF4-FFF2-40B4-BE49-F238E27FC236}">
                <a16:creationId xmlns:a16="http://schemas.microsoft.com/office/drawing/2014/main" id="{F93E0467-9143-4EC7-8651-F22F95DDF54D}"/>
              </a:ext>
            </a:extLst>
          </p:cNvPr>
          <p:cNvPicPr>
            <a:picLocks noChangeAspect="1"/>
          </p:cNvPicPr>
          <p:nvPr/>
        </p:nvPicPr>
        <p:blipFill>
          <a:blip r:embed="rId3"/>
          <a:stretch>
            <a:fillRect/>
          </a:stretch>
        </p:blipFill>
        <p:spPr>
          <a:xfrm>
            <a:off x="7101728" y="4714635"/>
            <a:ext cx="3722791" cy="1422879"/>
          </a:xfrm>
          <a:prstGeom prst="rect">
            <a:avLst/>
          </a:prstGeom>
        </p:spPr>
      </p:pic>
      <p:sp>
        <p:nvSpPr>
          <p:cNvPr id="17" name="Rectangle 16">
            <a:extLst>
              <a:ext uri="{FF2B5EF4-FFF2-40B4-BE49-F238E27FC236}">
                <a16:creationId xmlns:a16="http://schemas.microsoft.com/office/drawing/2014/main" id="{0B3907F0-7538-4D05-8DBE-B8D9CFA3FFBA}"/>
              </a:ext>
            </a:extLst>
          </p:cNvPr>
          <p:cNvSpPr/>
          <p:nvPr/>
        </p:nvSpPr>
        <p:spPr>
          <a:xfrm>
            <a:off x="9737124" y="5092393"/>
            <a:ext cx="1031790" cy="383059"/>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chemeClr val="tx1"/>
              </a:solidFill>
            </a:endParaRPr>
          </a:p>
        </p:txBody>
      </p:sp>
      <p:cxnSp>
        <p:nvCxnSpPr>
          <p:cNvPr id="19" name="Straight Arrow Connector 18">
            <a:extLst>
              <a:ext uri="{FF2B5EF4-FFF2-40B4-BE49-F238E27FC236}">
                <a16:creationId xmlns:a16="http://schemas.microsoft.com/office/drawing/2014/main" id="{F4E6D0C4-752E-41E0-9746-68496C5991F7}"/>
              </a:ext>
            </a:extLst>
          </p:cNvPr>
          <p:cNvCxnSpPr>
            <a:cxnSpLocks/>
            <a:endCxn id="17" idx="3"/>
          </p:cNvCxnSpPr>
          <p:nvPr/>
        </p:nvCxnSpPr>
        <p:spPr>
          <a:xfrm flipH="1">
            <a:off x="10768914" y="5283923"/>
            <a:ext cx="586945"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82802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AE4B8-B57E-407F-848F-575DB8BD1287}"/>
              </a:ext>
            </a:extLst>
          </p:cNvPr>
          <p:cNvSpPr>
            <a:spLocks noGrp="1"/>
          </p:cNvSpPr>
          <p:nvPr>
            <p:ph type="title"/>
          </p:nvPr>
        </p:nvSpPr>
        <p:spPr/>
        <p:txBody>
          <a:bodyPr/>
          <a:lstStyle/>
          <a:p>
            <a:r>
              <a:rPr lang="en-US" dirty="0"/>
              <a:t>New in 2020  |  The pipe</a:t>
            </a:r>
          </a:p>
        </p:txBody>
      </p:sp>
      <p:sp>
        <p:nvSpPr>
          <p:cNvPr id="46" name="Content Placeholder 45">
            <a:extLst>
              <a:ext uri="{FF2B5EF4-FFF2-40B4-BE49-F238E27FC236}">
                <a16:creationId xmlns:a16="http://schemas.microsoft.com/office/drawing/2014/main" id="{6B77766F-D0F4-4DB0-A195-BE2A00F0AA90}"/>
              </a:ext>
            </a:extLst>
          </p:cNvPr>
          <p:cNvSpPr>
            <a:spLocks noGrp="1"/>
          </p:cNvSpPr>
          <p:nvPr>
            <p:ph idx="1"/>
          </p:nvPr>
        </p:nvSpPr>
        <p:spPr>
          <a:xfrm>
            <a:off x="304721" y="1431925"/>
            <a:ext cx="11582479" cy="1240198"/>
          </a:xfrm>
        </p:spPr>
        <p:txBody>
          <a:bodyPr/>
          <a:lstStyle/>
          <a:p>
            <a:pPr marL="0" lvl="0" indent="0" defTabSz="914400">
              <a:buClrTx/>
              <a:buSzTx/>
              <a:buNone/>
            </a:pPr>
            <a:r>
              <a:rPr lang="en-US" sz="1800" dirty="0">
                <a:solidFill>
                  <a:srgbClr val="000000"/>
                </a:solidFill>
              </a:rPr>
              <a:t>The </a:t>
            </a:r>
            <a:r>
              <a:rPr lang="en-US" sz="1800" dirty="0">
                <a:solidFill>
                  <a:srgbClr val="000000"/>
                </a:solidFill>
                <a:latin typeface="Adobe Clean ExtraBold"/>
              </a:rPr>
              <a:t>pipe</a:t>
            </a:r>
            <a:r>
              <a:rPr lang="en-US" sz="1800" dirty="0">
                <a:solidFill>
                  <a:srgbClr val="000000"/>
                </a:solidFill>
              </a:rPr>
              <a:t> in the title is used to separate ideas and allow for a core and sub concept. The pipe is usually located</a:t>
            </a:r>
            <a:br>
              <a:rPr lang="en-US" sz="1800" dirty="0">
                <a:solidFill>
                  <a:srgbClr val="000000"/>
                </a:solidFill>
              </a:rPr>
            </a:br>
            <a:r>
              <a:rPr lang="en-US" sz="1800" dirty="0">
                <a:solidFill>
                  <a:srgbClr val="000000"/>
                </a:solidFill>
              </a:rPr>
              <a:t>above the Enter (Windows) or Return (Mac) key, below the Delete (Mac) or Backspace (Windows) key. </a:t>
            </a:r>
          </a:p>
          <a:p>
            <a:pPr marL="0" lvl="0" indent="0" defTabSz="914400">
              <a:buClrTx/>
              <a:buSzTx/>
              <a:buNone/>
            </a:pPr>
            <a:r>
              <a:rPr lang="en-US" sz="1800" dirty="0">
                <a:solidFill>
                  <a:srgbClr val="000000"/>
                </a:solidFill>
              </a:rPr>
              <a:t>Most of the time you will have to hold Shift to type one.</a:t>
            </a:r>
          </a:p>
          <a:p>
            <a:endParaRPr lang="en-US" dirty="0"/>
          </a:p>
        </p:txBody>
      </p:sp>
      <p:sp>
        <p:nvSpPr>
          <p:cNvPr id="8" name="Title 1">
            <a:extLst>
              <a:ext uri="{FF2B5EF4-FFF2-40B4-BE49-F238E27FC236}">
                <a16:creationId xmlns:a16="http://schemas.microsoft.com/office/drawing/2014/main" id="{B38BF56D-A05D-4AD8-96B3-3AF2FFC6AE5A}"/>
              </a:ext>
            </a:extLst>
          </p:cNvPr>
          <p:cNvSpPr txBox="1">
            <a:spLocks/>
          </p:cNvSpPr>
          <p:nvPr/>
        </p:nvSpPr>
        <p:spPr>
          <a:xfrm>
            <a:off x="1790958" y="3593539"/>
            <a:ext cx="4687407" cy="674518"/>
          </a:xfrm>
          <a:prstGeom prst="rect">
            <a:avLst/>
          </a:prstGeom>
        </p:spPr>
        <p:txBody>
          <a:bodyPr vert="horz" lIns="45720" tIns="45720" rIns="45720" bIns="45720" rtlCol="0" anchor="ctr">
            <a:noAutofit/>
          </a:bodyPr>
          <a:lstStyle>
            <a:lvl1pPr algn="l" defTabSz="1088291" rtl="0" eaLnBrk="1" latinLnBrk="0" hangingPunct="1">
              <a:spcBef>
                <a:spcPct val="0"/>
              </a:spcBef>
              <a:buNone/>
              <a:defRPr sz="2800" b="0" i="0" u="none" kern="1200">
                <a:solidFill>
                  <a:srgbClr val="FA0F00"/>
                </a:solidFill>
                <a:latin typeface="+mj-lt"/>
                <a:ea typeface="+mj-ea"/>
                <a:cs typeface="+mj-cs"/>
              </a:defRPr>
            </a:lvl1pPr>
          </a:lstStyle>
          <a:p>
            <a:r>
              <a:rPr lang="en-US" dirty="0">
                <a:solidFill>
                  <a:schemeClr val="accent6"/>
                </a:solidFill>
              </a:rPr>
              <a:t>Core concept  |  Sub concept</a:t>
            </a:r>
          </a:p>
        </p:txBody>
      </p:sp>
      <p:cxnSp>
        <p:nvCxnSpPr>
          <p:cNvPr id="9" name="Straight Connector 8">
            <a:extLst>
              <a:ext uri="{FF2B5EF4-FFF2-40B4-BE49-F238E27FC236}">
                <a16:creationId xmlns:a16="http://schemas.microsoft.com/office/drawing/2014/main" id="{E29F2C5B-E335-475C-8D2F-7E80C0580FA1}"/>
              </a:ext>
            </a:extLst>
          </p:cNvPr>
          <p:cNvCxnSpPr>
            <a:cxnSpLocks/>
          </p:cNvCxnSpPr>
          <p:nvPr/>
        </p:nvCxnSpPr>
        <p:spPr>
          <a:xfrm rot="5400000">
            <a:off x="3575992" y="4520668"/>
            <a:ext cx="852529"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B41AF69-8AAA-4C19-8957-8081220C980A}"/>
              </a:ext>
            </a:extLst>
          </p:cNvPr>
          <p:cNvCxnSpPr>
            <a:cxnSpLocks/>
          </p:cNvCxnSpPr>
          <p:nvPr/>
        </p:nvCxnSpPr>
        <p:spPr>
          <a:xfrm>
            <a:off x="3838659" y="4005192"/>
            <a:ext cx="0" cy="94174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369F3C4-0157-4738-9DE8-D413C169E2A6}"/>
              </a:ext>
            </a:extLst>
          </p:cNvPr>
          <p:cNvCxnSpPr/>
          <p:nvPr/>
        </p:nvCxnSpPr>
        <p:spPr>
          <a:xfrm rot="5400000">
            <a:off x="4129478" y="4602930"/>
            <a:ext cx="0" cy="254443"/>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A789F07-69B1-488A-82DE-3306D46B233E}"/>
              </a:ext>
            </a:extLst>
          </p:cNvPr>
          <p:cNvCxnSpPr>
            <a:cxnSpLocks/>
          </p:cNvCxnSpPr>
          <p:nvPr/>
        </p:nvCxnSpPr>
        <p:spPr>
          <a:xfrm rot="5400000" flipV="1">
            <a:off x="3734191" y="4625684"/>
            <a:ext cx="0" cy="208935"/>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51E1758-C3A9-4771-BFD8-B908D5BC9459}"/>
              </a:ext>
            </a:extLst>
          </p:cNvPr>
          <p:cNvSpPr txBox="1"/>
          <p:nvPr/>
        </p:nvSpPr>
        <p:spPr>
          <a:xfrm>
            <a:off x="2966180" y="4594852"/>
            <a:ext cx="688009" cy="261610"/>
          </a:xfrm>
          <a:prstGeom prst="rect">
            <a:avLst/>
          </a:prstGeom>
          <a:noFill/>
        </p:spPr>
        <p:txBody>
          <a:bodyPr wrap="none" rtlCol="0">
            <a:spAutoFit/>
          </a:bodyPr>
          <a:lstStyle/>
          <a:p>
            <a:pPr algn="ctr"/>
            <a:r>
              <a:rPr lang="en-US" sz="1100" dirty="0">
                <a:solidFill>
                  <a:schemeClr val="accent2"/>
                </a:solidFill>
                <a:latin typeface="+mj-lt"/>
              </a:rPr>
              <a:t>2 spaces</a:t>
            </a:r>
          </a:p>
        </p:txBody>
      </p:sp>
      <p:cxnSp>
        <p:nvCxnSpPr>
          <p:cNvPr id="17" name="Straight Connector 16">
            <a:extLst>
              <a:ext uri="{FF2B5EF4-FFF2-40B4-BE49-F238E27FC236}">
                <a16:creationId xmlns:a16="http://schemas.microsoft.com/office/drawing/2014/main" id="{E8B40BA1-41AB-49D4-844E-5CA53C253E07}"/>
              </a:ext>
            </a:extLst>
          </p:cNvPr>
          <p:cNvCxnSpPr>
            <a:cxnSpLocks/>
          </p:cNvCxnSpPr>
          <p:nvPr/>
        </p:nvCxnSpPr>
        <p:spPr>
          <a:xfrm rot="5400000">
            <a:off x="3993016" y="3687025"/>
            <a:ext cx="487547"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63B0B51-6359-43EF-94CC-54A174EE831A}"/>
              </a:ext>
            </a:extLst>
          </p:cNvPr>
          <p:cNvCxnSpPr>
            <a:cxnSpLocks/>
          </p:cNvCxnSpPr>
          <p:nvPr/>
        </p:nvCxnSpPr>
        <p:spPr>
          <a:xfrm rot="5400000">
            <a:off x="3824598" y="3687025"/>
            <a:ext cx="487547"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A42E80E-61F9-4A46-B079-97E961EEE0EB}"/>
              </a:ext>
            </a:extLst>
          </p:cNvPr>
          <p:cNvCxnSpPr/>
          <p:nvPr/>
        </p:nvCxnSpPr>
        <p:spPr>
          <a:xfrm rot="5400000">
            <a:off x="4364010" y="3397311"/>
            <a:ext cx="0" cy="254443"/>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ED3E018-2832-470E-B842-60BD4714972C}"/>
              </a:ext>
            </a:extLst>
          </p:cNvPr>
          <p:cNvCxnSpPr>
            <a:cxnSpLocks/>
          </p:cNvCxnSpPr>
          <p:nvPr/>
        </p:nvCxnSpPr>
        <p:spPr>
          <a:xfrm rot="5400000" flipV="1">
            <a:off x="3963903" y="3420065"/>
            <a:ext cx="0" cy="208935"/>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EE395A0-1509-4D9B-B931-97F6AEFA8029}"/>
              </a:ext>
            </a:extLst>
          </p:cNvPr>
          <p:cNvSpPr txBox="1"/>
          <p:nvPr/>
        </p:nvSpPr>
        <p:spPr>
          <a:xfrm>
            <a:off x="4506142" y="3384737"/>
            <a:ext cx="688009" cy="261610"/>
          </a:xfrm>
          <a:prstGeom prst="rect">
            <a:avLst/>
          </a:prstGeom>
          <a:noFill/>
        </p:spPr>
        <p:txBody>
          <a:bodyPr wrap="none" rtlCol="0">
            <a:spAutoFit/>
          </a:bodyPr>
          <a:lstStyle/>
          <a:p>
            <a:pPr algn="ctr"/>
            <a:r>
              <a:rPr lang="en-US" sz="1100" dirty="0">
                <a:solidFill>
                  <a:schemeClr val="accent2"/>
                </a:solidFill>
                <a:latin typeface="+mj-lt"/>
              </a:rPr>
              <a:t>2 spaces</a:t>
            </a:r>
          </a:p>
        </p:txBody>
      </p:sp>
      <p:sp>
        <p:nvSpPr>
          <p:cNvPr id="26" name="Freeform: Shape 25">
            <a:extLst>
              <a:ext uri="{FF2B5EF4-FFF2-40B4-BE49-F238E27FC236}">
                <a16:creationId xmlns:a16="http://schemas.microsoft.com/office/drawing/2014/main" id="{0D1CFF29-A465-4D73-B6E4-007EDBF10D3F}"/>
              </a:ext>
            </a:extLst>
          </p:cNvPr>
          <p:cNvSpPr/>
          <p:nvPr/>
        </p:nvSpPr>
        <p:spPr>
          <a:xfrm>
            <a:off x="4044085" y="4137582"/>
            <a:ext cx="753762" cy="278027"/>
          </a:xfrm>
          <a:custGeom>
            <a:avLst/>
            <a:gdLst>
              <a:gd name="connsiteX0" fmla="*/ 0 w 753762"/>
              <a:gd name="connsiteY0" fmla="*/ 0 h 278027"/>
              <a:gd name="connsiteX1" fmla="*/ 0 w 753762"/>
              <a:gd name="connsiteY1" fmla="*/ 278027 h 278027"/>
              <a:gd name="connsiteX2" fmla="*/ 753762 w 753762"/>
              <a:gd name="connsiteY2" fmla="*/ 278027 h 278027"/>
            </a:gdLst>
            <a:ahLst/>
            <a:cxnLst>
              <a:cxn ang="0">
                <a:pos x="connsiteX0" y="connsiteY0"/>
              </a:cxn>
              <a:cxn ang="0">
                <a:pos x="connsiteX1" y="connsiteY1"/>
              </a:cxn>
              <a:cxn ang="0">
                <a:pos x="connsiteX2" y="connsiteY2"/>
              </a:cxn>
            </a:cxnLst>
            <a:rect l="l" t="t" r="r" b="b"/>
            <a:pathLst>
              <a:path w="753762" h="278027">
                <a:moveTo>
                  <a:pt x="0" y="0"/>
                </a:moveTo>
                <a:lnTo>
                  <a:pt x="0" y="278027"/>
                </a:lnTo>
                <a:lnTo>
                  <a:pt x="753762" y="278027"/>
                </a:lnTo>
              </a:path>
            </a:pathLst>
          </a:custGeom>
          <a:ln w="19050">
            <a:solidFill>
              <a:schemeClr val="accent2">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FC74774A-64E3-4E60-A569-7CD0750FBB9F}"/>
              </a:ext>
            </a:extLst>
          </p:cNvPr>
          <p:cNvSpPr txBox="1"/>
          <p:nvPr/>
        </p:nvSpPr>
        <p:spPr>
          <a:xfrm>
            <a:off x="4786339" y="4268057"/>
            <a:ext cx="453971" cy="261610"/>
          </a:xfrm>
          <a:prstGeom prst="rect">
            <a:avLst/>
          </a:prstGeom>
          <a:noFill/>
        </p:spPr>
        <p:txBody>
          <a:bodyPr wrap="none" rtlCol="0">
            <a:spAutoFit/>
          </a:bodyPr>
          <a:lstStyle/>
          <a:p>
            <a:r>
              <a:rPr lang="en-US" sz="1100" dirty="0">
                <a:solidFill>
                  <a:schemeClr val="accent2"/>
                </a:solidFill>
                <a:latin typeface="+mj-lt"/>
              </a:rPr>
              <a:t>Pipe</a:t>
            </a:r>
          </a:p>
        </p:txBody>
      </p:sp>
      <p:sp>
        <p:nvSpPr>
          <p:cNvPr id="29" name="Rectangle: Rounded Corners 28">
            <a:extLst>
              <a:ext uri="{FF2B5EF4-FFF2-40B4-BE49-F238E27FC236}">
                <a16:creationId xmlns:a16="http://schemas.microsoft.com/office/drawing/2014/main" id="{7C20E0B7-394B-4486-8478-5E70DA9398B8}"/>
              </a:ext>
            </a:extLst>
          </p:cNvPr>
          <p:cNvSpPr/>
          <p:nvPr/>
        </p:nvSpPr>
        <p:spPr>
          <a:xfrm>
            <a:off x="8812747" y="3168954"/>
            <a:ext cx="1081216" cy="598868"/>
          </a:xfrm>
          <a:prstGeom prst="roundRect">
            <a:avLst>
              <a:gd name="adj" fmla="val 5319"/>
            </a:avLst>
          </a:prstGeom>
          <a:solidFill>
            <a:schemeClr val="bg1">
              <a:lumMod val="85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spcBef>
                <a:spcPts val="1200"/>
              </a:spcBef>
            </a:pPr>
            <a:endParaRPr lang="en-US" sz="1400" dirty="0">
              <a:solidFill>
                <a:schemeClr val="tx1"/>
              </a:solidFill>
            </a:endParaRPr>
          </a:p>
        </p:txBody>
      </p:sp>
      <p:sp>
        <p:nvSpPr>
          <p:cNvPr id="30" name="Rectangle: Rounded Corners 29">
            <a:extLst>
              <a:ext uri="{FF2B5EF4-FFF2-40B4-BE49-F238E27FC236}">
                <a16:creationId xmlns:a16="http://schemas.microsoft.com/office/drawing/2014/main" id="{BAD91990-0136-40C3-BF3D-06960240A1F6}"/>
              </a:ext>
            </a:extLst>
          </p:cNvPr>
          <p:cNvSpPr/>
          <p:nvPr/>
        </p:nvSpPr>
        <p:spPr>
          <a:xfrm>
            <a:off x="9200485" y="3864480"/>
            <a:ext cx="685795" cy="598868"/>
          </a:xfrm>
          <a:prstGeom prst="roundRect">
            <a:avLst>
              <a:gd name="adj" fmla="val 5319"/>
            </a:avLst>
          </a:prstGeom>
          <a:solidFill>
            <a:schemeClr val="bg1">
              <a:lumMod val="85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spcBef>
                <a:spcPts val="1200"/>
              </a:spcBef>
            </a:pPr>
            <a:endParaRPr lang="en-US" sz="1400" dirty="0">
              <a:solidFill>
                <a:schemeClr val="tx1"/>
              </a:solidFill>
            </a:endParaRPr>
          </a:p>
        </p:txBody>
      </p:sp>
      <p:sp>
        <p:nvSpPr>
          <p:cNvPr id="31" name="Rectangle: Rounded Corners 30">
            <a:extLst>
              <a:ext uri="{FF2B5EF4-FFF2-40B4-BE49-F238E27FC236}">
                <a16:creationId xmlns:a16="http://schemas.microsoft.com/office/drawing/2014/main" id="{63DC5DA5-2444-43BC-9618-4D5BFA433D1A}"/>
              </a:ext>
            </a:extLst>
          </p:cNvPr>
          <p:cNvSpPr/>
          <p:nvPr/>
        </p:nvSpPr>
        <p:spPr>
          <a:xfrm>
            <a:off x="8367915" y="3869199"/>
            <a:ext cx="685795" cy="598868"/>
          </a:xfrm>
          <a:prstGeom prst="roundRect">
            <a:avLst>
              <a:gd name="adj" fmla="val 5319"/>
            </a:avLst>
          </a:prstGeom>
          <a:solidFill>
            <a:schemeClr val="bg1">
              <a:lumMod val="85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spcBef>
                <a:spcPts val="1200"/>
              </a:spcBef>
            </a:pPr>
            <a:endParaRPr lang="en-US" sz="1400" dirty="0">
              <a:solidFill>
                <a:schemeClr val="tx1"/>
              </a:solidFill>
            </a:endParaRPr>
          </a:p>
        </p:txBody>
      </p:sp>
      <p:sp>
        <p:nvSpPr>
          <p:cNvPr id="32" name="Rectangle: Rounded Corners 31">
            <a:extLst>
              <a:ext uri="{FF2B5EF4-FFF2-40B4-BE49-F238E27FC236}">
                <a16:creationId xmlns:a16="http://schemas.microsoft.com/office/drawing/2014/main" id="{7FDD4E26-BBD3-4CEE-BC9E-5313589898FE}"/>
              </a:ext>
            </a:extLst>
          </p:cNvPr>
          <p:cNvSpPr/>
          <p:nvPr/>
        </p:nvSpPr>
        <p:spPr>
          <a:xfrm>
            <a:off x="8516186" y="4569444"/>
            <a:ext cx="1377778" cy="598868"/>
          </a:xfrm>
          <a:prstGeom prst="roundRect">
            <a:avLst>
              <a:gd name="adj" fmla="val 5319"/>
            </a:avLst>
          </a:prstGeom>
          <a:solidFill>
            <a:schemeClr val="bg1">
              <a:lumMod val="85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spcBef>
                <a:spcPts val="1200"/>
              </a:spcBef>
            </a:pPr>
            <a:endParaRPr lang="en-US" sz="1400" dirty="0">
              <a:solidFill>
                <a:schemeClr val="tx1"/>
              </a:solidFill>
            </a:endParaRPr>
          </a:p>
        </p:txBody>
      </p:sp>
      <p:sp>
        <p:nvSpPr>
          <p:cNvPr id="33" name="Rectangle: Rounded Corners 32">
            <a:extLst>
              <a:ext uri="{FF2B5EF4-FFF2-40B4-BE49-F238E27FC236}">
                <a16:creationId xmlns:a16="http://schemas.microsoft.com/office/drawing/2014/main" id="{1B67339F-AFB8-407A-B7B4-0C72B7687D79}"/>
              </a:ext>
            </a:extLst>
          </p:cNvPr>
          <p:cNvSpPr/>
          <p:nvPr/>
        </p:nvSpPr>
        <p:spPr>
          <a:xfrm>
            <a:off x="8089877" y="3163357"/>
            <a:ext cx="620935" cy="598868"/>
          </a:xfrm>
          <a:prstGeom prst="roundRect">
            <a:avLst>
              <a:gd name="adj" fmla="val 5319"/>
            </a:avLst>
          </a:prstGeom>
          <a:solidFill>
            <a:schemeClr val="bg1">
              <a:lumMod val="85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spcBef>
                <a:spcPts val="1200"/>
              </a:spcBef>
            </a:pPr>
            <a:endParaRPr lang="en-US" sz="1400" dirty="0">
              <a:solidFill>
                <a:schemeClr val="tx1"/>
              </a:solidFill>
            </a:endParaRPr>
          </a:p>
        </p:txBody>
      </p:sp>
      <p:sp>
        <p:nvSpPr>
          <p:cNvPr id="34" name="TextBox 33">
            <a:extLst>
              <a:ext uri="{FF2B5EF4-FFF2-40B4-BE49-F238E27FC236}">
                <a16:creationId xmlns:a16="http://schemas.microsoft.com/office/drawing/2014/main" id="{7E11E121-96A7-4CD4-A283-BF794C593C51}"/>
              </a:ext>
            </a:extLst>
          </p:cNvPr>
          <p:cNvSpPr txBox="1"/>
          <p:nvPr/>
        </p:nvSpPr>
        <p:spPr>
          <a:xfrm>
            <a:off x="9332527" y="3490823"/>
            <a:ext cx="561436" cy="276999"/>
          </a:xfrm>
          <a:prstGeom prst="rect">
            <a:avLst/>
          </a:prstGeom>
          <a:noFill/>
        </p:spPr>
        <p:txBody>
          <a:bodyPr wrap="none" rtlCol="0">
            <a:spAutoFit/>
          </a:bodyPr>
          <a:lstStyle/>
          <a:p>
            <a:r>
              <a:rPr lang="en-US" sz="1200" dirty="0">
                <a:solidFill>
                  <a:schemeClr val="tx2">
                    <a:lumMod val="50000"/>
                    <a:lumOff val="50000"/>
                  </a:schemeClr>
                </a:solidFill>
              </a:rPr>
              <a:t>delete</a:t>
            </a:r>
          </a:p>
        </p:txBody>
      </p:sp>
      <p:sp>
        <p:nvSpPr>
          <p:cNvPr id="35" name="TextBox 34">
            <a:extLst>
              <a:ext uri="{FF2B5EF4-FFF2-40B4-BE49-F238E27FC236}">
                <a16:creationId xmlns:a16="http://schemas.microsoft.com/office/drawing/2014/main" id="{92369C0E-89D6-4697-865B-D4A7A87783B5}"/>
              </a:ext>
            </a:extLst>
          </p:cNvPr>
          <p:cNvSpPr txBox="1"/>
          <p:nvPr/>
        </p:nvSpPr>
        <p:spPr>
          <a:xfrm>
            <a:off x="9424599" y="3899329"/>
            <a:ext cx="237566" cy="538609"/>
          </a:xfrm>
          <a:prstGeom prst="rect">
            <a:avLst/>
          </a:prstGeom>
          <a:noFill/>
        </p:spPr>
        <p:txBody>
          <a:bodyPr wrap="none" rtlCol="0">
            <a:spAutoFit/>
          </a:bodyPr>
          <a:lstStyle/>
          <a:p>
            <a:pPr algn="ctr">
              <a:spcBef>
                <a:spcPts val="600"/>
              </a:spcBef>
            </a:pPr>
            <a:r>
              <a:rPr lang="en-US" sz="1200" dirty="0">
                <a:latin typeface="+mj-lt"/>
              </a:rPr>
              <a:t>|</a:t>
            </a:r>
          </a:p>
          <a:p>
            <a:pPr algn="ctr">
              <a:spcBef>
                <a:spcPts val="600"/>
              </a:spcBef>
            </a:pPr>
            <a:r>
              <a:rPr lang="en-US" sz="1200" dirty="0">
                <a:solidFill>
                  <a:schemeClr val="tx2">
                    <a:lumMod val="50000"/>
                    <a:lumOff val="50000"/>
                  </a:schemeClr>
                </a:solidFill>
              </a:rPr>
              <a:t>\</a:t>
            </a:r>
          </a:p>
        </p:txBody>
      </p:sp>
      <p:sp>
        <p:nvSpPr>
          <p:cNvPr id="36" name="TextBox 35">
            <a:extLst>
              <a:ext uri="{FF2B5EF4-FFF2-40B4-BE49-F238E27FC236}">
                <a16:creationId xmlns:a16="http://schemas.microsoft.com/office/drawing/2014/main" id="{887EA843-6E14-41DC-AC50-BC576F22A5F6}"/>
              </a:ext>
            </a:extLst>
          </p:cNvPr>
          <p:cNvSpPr txBox="1"/>
          <p:nvPr/>
        </p:nvSpPr>
        <p:spPr>
          <a:xfrm>
            <a:off x="8265531" y="3231959"/>
            <a:ext cx="269626" cy="461665"/>
          </a:xfrm>
          <a:prstGeom prst="rect">
            <a:avLst/>
          </a:prstGeom>
          <a:noFill/>
        </p:spPr>
        <p:txBody>
          <a:bodyPr wrap="none" rtlCol="0">
            <a:spAutoFit/>
          </a:bodyPr>
          <a:lstStyle/>
          <a:p>
            <a:pPr algn="ctr"/>
            <a:r>
              <a:rPr lang="en-US" sz="1200" dirty="0">
                <a:solidFill>
                  <a:schemeClr val="tx2">
                    <a:lumMod val="50000"/>
                    <a:lumOff val="50000"/>
                  </a:schemeClr>
                </a:solidFill>
              </a:rPr>
              <a:t>+</a:t>
            </a:r>
          </a:p>
          <a:p>
            <a:pPr algn="ctr"/>
            <a:r>
              <a:rPr lang="en-US" sz="1200" dirty="0">
                <a:solidFill>
                  <a:schemeClr val="tx2">
                    <a:lumMod val="50000"/>
                    <a:lumOff val="50000"/>
                  </a:schemeClr>
                </a:solidFill>
              </a:rPr>
              <a:t>=</a:t>
            </a:r>
          </a:p>
        </p:txBody>
      </p:sp>
      <p:sp>
        <p:nvSpPr>
          <p:cNvPr id="37" name="TextBox 36">
            <a:extLst>
              <a:ext uri="{FF2B5EF4-FFF2-40B4-BE49-F238E27FC236}">
                <a16:creationId xmlns:a16="http://schemas.microsoft.com/office/drawing/2014/main" id="{D651F515-9FCA-4245-AEEF-9C0B1572BC8D}"/>
              </a:ext>
            </a:extLst>
          </p:cNvPr>
          <p:cNvSpPr txBox="1"/>
          <p:nvPr/>
        </p:nvSpPr>
        <p:spPr>
          <a:xfrm>
            <a:off x="8590426" y="3899329"/>
            <a:ext cx="240772" cy="538609"/>
          </a:xfrm>
          <a:prstGeom prst="rect">
            <a:avLst/>
          </a:prstGeom>
          <a:noFill/>
        </p:spPr>
        <p:txBody>
          <a:bodyPr wrap="none" rtlCol="0">
            <a:spAutoFit/>
          </a:bodyPr>
          <a:lstStyle/>
          <a:p>
            <a:pPr algn="ctr">
              <a:spcBef>
                <a:spcPts val="600"/>
              </a:spcBef>
            </a:pPr>
            <a:r>
              <a:rPr lang="en-US" sz="1200" dirty="0">
                <a:solidFill>
                  <a:schemeClr val="tx2">
                    <a:lumMod val="50000"/>
                    <a:lumOff val="50000"/>
                  </a:schemeClr>
                </a:solidFill>
              </a:rPr>
              <a:t>}</a:t>
            </a:r>
          </a:p>
          <a:p>
            <a:pPr algn="ctr">
              <a:spcBef>
                <a:spcPts val="600"/>
              </a:spcBef>
            </a:pPr>
            <a:r>
              <a:rPr lang="en-US" sz="1200" dirty="0">
                <a:solidFill>
                  <a:schemeClr val="tx2">
                    <a:lumMod val="50000"/>
                    <a:lumOff val="50000"/>
                  </a:schemeClr>
                </a:solidFill>
              </a:rPr>
              <a:t>]</a:t>
            </a:r>
          </a:p>
        </p:txBody>
      </p:sp>
      <p:sp>
        <p:nvSpPr>
          <p:cNvPr id="38" name="TextBox 37">
            <a:extLst>
              <a:ext uri="{FF2B5EF4-FFF2-40B4-BE49-F238E27FC236}">
                <a16:creationId xmlns:a16="http://schemas.microsoft.com/office/drawing/2014/main" id="{11949C38-3033-4867-B50E-94A431908612}"/>
              </a:ext>
            </a:extLst>
          </p:cNvPr>
          <p:cNvSpPr txBox="1"/>
          <p:nvPr/>
        </p:nvSpPr>
        <p:spPr>
          <a:xfrm>
            <a:off x="9335157" y="4891313"/>
            <a:ext cx="558807" cy="276999"/>
          </a:xfrm>
          <a:prstGeom prst="rect">
            <a:avLst/>
          </a:prstGeom>
          <a:noFill/>
        </p:spPr>
        <p:txBody>
          <a:bodyPr wrap="none" rtlCol="0">
            <a:spAutoFit/>
          </a:bodyPr>
          <a:lstStyle/>
          <a:p>
            <a:r>
              <a:rPr lang="en-US" sz="1200" dirty="0">
                <a:solidFill>
                  <a:schemeClr val="tx2">
                    <a:lumMod val="50000"/>
                    <a:lumOff val="50000"/>
                  </a:schemeClr>
                </a:solidFill>
              </a:rPr>
              <a:t>return</a:t>
            </a:r>
          </a:p>
        </p:txBody>
      </p:sp>
      <p:sp>
        <p:nvSpPr>
          <p:cNvPr id="39" name="Oval 38">
            <a:extLst>
              <a:ext uri="{FF2B5EF4-FFF2-40B4-BE49-F238E27FC236}">
                <a16:creationId xmlns:a16="http://schemas.microsoft.com/office/drawing/2014/main" id="{D30939CB-5076-46E8-A64C-A40E234ECE30}"/>
              </a:ext>
            </a:extLst>
          </p:cNvPr>
          <p:cNvSpPr/>
          <p:nvPr/>
        </p:nvSpPr>
        <p:spPr>
          <a:xfrm>
            <a:off x="9399410" y="3899329"/>
            <a:ext cx="287943" cy="287943"/>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spcBef>
                <a:spcPts val="1200"/>
              </a:spcBef>
            </a:pPr>
            <a:endParaRPr lang="en-US" sz="1400" dirty="0">
              <a:solidFill>
                <a:schemeClr val="tx1"/>
              </a:solidFill>
            </a:endParaRPr>
          </a:p>
        </p:txBody>
      </p:sp>
      <p:cxnSp>
        <p:nvCxnSpPr>
          <p:cNvPr id="41" name="Straight Arrow Connector 40">
            <a:extLst>
              <a:ext uri="{FF2B5EF4-FFF2-40B4-BE49-F238E27FC236}">
                <a16:creationId xmlns:a16="http://schemas.microsoft.com/office/drawing/2014/main" id="{A41888D6-72B3-4470-A93D-6311C8EEF035}"/>
              </a:ext>
            </a:extLst>
          </p:cNvPr>
          <p:cNvCxnSpPr/>
          <p:nvPr/>
        </p:nvCxnSpPr>
        <p:spPr>
          <a:xfrm flipH="1">
            <a:off x="9687353" y="4043300"/>
            <a:ext cx="710513" cy="0"/>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19218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59881-7E17-495A-A8C0-80ABBA3EF57F}"/>
              </a:ext>
            </a:extLst>
          </p:cNvPr>
          <p:cNvSpPr>
            <a:spLocks noGrp="1"/>
          </p:cNvSpPr>
          <p:nvPr>
            <p:ph type="title"/>
          </p:nvPr>
        </p:nvSpPr>
        <p:spPr/>
        <p:txBody>
          <a:bodyPr/>
          <a:lstStyle/>
          <a:p>
            <a:r>
              <a:rPr lang="en-US" dirty="0"/>
              <a:t>New in 2020  |  Left justification</a:t>
            </a:r>
          </a:p>
        </p:txBody>
      </p:sp>
      <p:sp>
        <p:nvSpPr>
          <p:cNvPr id="44" name="Content Placeholder 43">
            <a:extLst>
              <a:ext uri="{FF2B5EF4-FFF2-40B4-BE49-F238E27FC236}">
                <a16:creationId xmlns:a16="http://schemas.microsoft.com/office/drawing/2014/main" id="{C410EEA9-5650-4B1D-BB16-E03DA9341A2B}"/>
              </a:ext>
            </a:extLst>
          </p:cNvPr>
          <p:cNvSpPr>
            <a:spLocks noGrp="1"/>
          </p:cNvSpPr>
          <p:nvPr>
            <p:ph idx="1"/>
          </p:nvPr>
        </p:nvSpPr>
        <p:spPr>
          <a:xfrm>
            <a:off x="304721" y="1431925"/>
            <a:ext cx="11582479" cy="766824"/>
          </a:xfrm>
        </p:spPr>
        <p:txBody>
          <a:bodyPr/>
          <a:lstStyle/>
          <a:p>
            <a:pPr marL="0" lvl="0" indent="0" defTabSz="914400">
              <a:buClrTx/>
              <a:buSzTx/>
              <a:buNone/>
            </a:pPr>
            <a:r>
              <a:rPr lang="en-US" sz="1800" dirty="0">
                <a:solidFill>
                  <a:srgbClr val="000000"/>
                </a:solidFill>
              </a:rPr>
              <a:t>Nearly all text in the 2020 template should be left justified. There are some rare instances where center or right justification</a:t>
            </a:r>
            <a:br>
              <a:rPr lang="en-US" sz="1800" dirty="0">
                <a:solidFill>
                  <a:srgbClr val="000000"/>
                </a:solidFill>
              </a:rPr>
            </a:br>
            <a:r>
              <a:rPr lang="en-US" sz="1800" dirty="0">
                <a:solidFill>
                  <a:srgbClr val="000000"/>
                </a:solidFill>
              </a:rPr>
              <a:t>will be needed, but shy away from those unless absolutely necessary. </a:t>
            </a:r>
            <a:r>
              <a:rPr lang="en-US" sz="1800" dirty="0">
                <a:solidFill>
                  <a:srgbClr val="000000"/>
                </a:solidFill>
                <a:latin typeface="Adobe Clean ExtraBold"/>
              </a:rPr>
              <a:t>Never</a:t>
            </a:r>
            <a:r>
              <a:rPr lang="en-US" sz="1800" dirty="0">
                <a:solidFill>
                  <a:srgbClr val="000000"/>
                </a:solidFill>
              </a:rPr>
              <a:t> use full justification.</a:t>
            </a:r>
          </a:p>
        </p:txBody>
      </p:sp>
      <p:sp>
        <p:nvSpPr>
          <p:cNvPr id="6" name="Rectangle 5">
            <a:extLst>
              <a:ext uri="{FF2B5EF4-FFF2-40B4-BE49-F238E27FC236}">
                <a16:creationId xmlns:a16="http://schemas.microsoft.com/office/drawing/2014/main" id="{0C70AB94-5C68-458D-9DDB-73418E864451}"/>
              </a:ext>
            </a:extLst>
          </p:cNvPr>
          <p:cNvSpPr/>
          <p:nvPr/>
        </p:nvSpPr>
        <p:spPr>
          <a:xfrm>
            <a:off x="570469" y="2967335"/>
            <a:ext cx="2103120" cy="923330"/>
          </a:xfrm>
          <a:prstGeom prst="rect">
            <a:avLst/>
          </a:prstGeom>
        </p:spPr>
        <p:txBody>
          <a:bodyPr wrap="square" lIns="0" tIns="0" rIns="0" bIns="0">
            <a:spAutoFit/>
          </a:bodyPr>
          <a:lstStyle/>
          <a:p>
            <a:pPr>
              <a:spcBef>
                <a:spcPts val="1800"/>
              </a:spcBef>
            </a:pPr>
            <a:r>
              <a:rPr lang="en-US" sz="1200" dirty="0">
                <a:latin typeface="+mj-lt"/>
              </a:rPr>
              <a:t>Left justified</a:t>
            </a:r>
            <a:br>
              <a:rPr lang="en-US" sz="1200" dirty="0">
                <a:latin typeface="+mj-lt"/>
              </a:rPr>
            </a:br>
            <a:br>
              <a:rPr lang="en-US" sz="1200" dirty="0">
                <a:latin typeface="+mj-lt"/>
              </a:rPr>
            </a:br>
            <a:r>
              <a:rPr lang="en-US" sz="1200" dirty="0"/>
              <a:t>Lorem ipsum dolor sit </a:t>
            </a:r>
            <a:r>
              <a:rPr lang="en-US" sz="1200" dirty="0" err="1"/>
              <a:t>amet</a:t>
            </a:r>
            <a:r>
              <a:rPr lang="en-US" sz="1200" dirty="0"/>
              <a:t>, </a:t>
            </a:r>
            <a:r>
              <a:rPr lang="en-US" sz="1200" dirty="0" err="1"/>
              <a:t>consectetuer</a:t>
            </a:r>
            <a:r>
              <a:rPr lang="en-US" sz="1200" dirty="0"/>
              <a:t> </a:t>
            </a:r>
            <a:r>
              <a:rPr lang="en-US" sz="1200" dirty="0" err="1"/>
              <a:t>adipiscing</a:t>
            </a:r>
            <a:r>
              <a:rPr lang="en-US" sz="1200" dirty="0"/>
              <a:t> </a:t>
            </a:r>
            <a:r>
              <a:rPr lang="en-US" sz="1200" dirty="0" err="1"/>
              <a:t>elit</a:t>
            </a:r>
            <a:r>
              <a:rPr lang="en-US" sz="1200" dirty="0"/>
              <a:t>. Maecenas </a:t>
            </a:r>
            <a:r>
              <a:rPr lang="en-US" sz="1200" dirty="0" err="1"/>
              <a:t>porttitor</a:t>
            </a:r>
            <a:r>
              <a:rPr lang="en-US" sz="1200" dirty="0"/>
              <a:t> </a:t>
            </a:r>
            <a:r>
              <a:rPr lang="en-US" sz="1200" dirty="0" err="1"/>
              <a:t>congue</a:t>
            </a:r>
            <a:r>
              <a:rPr lang="en-US" sz="1200" dirty="0"/>
              <a:t> </a:t>
            </a:r>
            <a:r>
              <a:rPr lang="en-US" sz="1200" dirty="0" err="1"/>
              <a:t>massa</a:t>
            </a:r>
            <a:r>
              <a:rPr lang="en-US" sz="1200" dirty="0"/>
              <a:t>. </a:t>
            </a:r>
          </a:p>
        </p:txBody>
      </p:sp>
      <p:cxnSp>
        <p:nvCxnSpPr>
          <p:cNvPr id="11" name="Straight Connector 10">
            <a:extLst>
              <a:ext uri="{FF2B5EF4-FFF2-40B4-BE49-F238E27FC236}">
                <a16:creationId xmlns:a16="http://schemas.microsoft.com/office/drawing/2014/main" id="{38A1D431-6EA8-4B6B-90EE-C5C99BD8C783}"/>
              </a:ext>
            </a:extLst>
          </p:cNvPr>
          <p:cNvCxnSpPr/>
          <p:nvPr/>
        </p:nvCxnSpPr>
        <p:spPr>
          <a:xfrm>
            <a:off x="570469" y="2913106"/>
            <a:ext cx="0" cy="1031789"/>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D05FFC7-48E5-4F5E-8F76-3C04559CE58A}"/>
              </a:ext>
            </a:extLst>
          </p:cNvPr>
          <p:cNvCxnSpPr/>
          <p:nvPr/>
        </p:nvCxnSpPr>
        <p:spPr>
          <a:xfrm>
            <a:off x="2673589" y="2913106"/>
            <a:ext cx="0" cy="1031789"/>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A612452-083F-4109-86FD-DE1248ABE501}"/>
              </a:ext>
            </a:extLst>
          </p:cNvPr>
          <p:cNvSpPr/>
          <p:nvPr/>
        </p:nvSpPr>
        <p:spPr>
          <a:xfrm>
            <a:off x="3552058" y="2967335"/>
            <a:ext cx="2103120" cy="923330"/>
          </a:xfrm>
          <a:prstGeom prst="rect">
            <a:avLst/>
          </a:prstGeom>
        </p:spPr>
        <p:txBody>
          <a:bodyPr wrap="square" lIns="0" tIns="0" rIns="0" bIns="0">
            <a:spAutoFit/>
          </a:bodyPr>
          <a:lstStyle/>
          <a:p>
            <a:pPr algn="ctr">
              <a:spcBef>
                <a:spcPts val="1800"/>
              </a:spcBef>
            </a:pPr>
            <a:r>
              <a:rPr lang="en-US" sz="1200" dirty="0">
                <a:latin typeface="+mj-lt"/>
              </a:rPr>
              <a:t>Center justified</a:t>
            </a:r>
            <a:br>
              <a:rPr lang="en-US" sz="1200" dirty="0">
                <a:latin typeface="+mj-lt"/>
              </a:rPr>
            </a:br>
            <a:br>
              <a:rPr lang="en-US" sz="1200" dirty="0">
                <a:latin typeface="+mj-lt"/>
              </a:rPr>
            </a:br>
            <a:r>
              <a:rPr lang="en-US" sz="1200" dirty="0"/>
              <a:t>Lorem ipsum dolor sit amet, consectetuer </a:t>
            </a:r>
            <a:r>
              <a:rPr lang="en-US" sz="1200" dirty="0" err="1"/>
              <a:t>adipiscing</a:t>
            </a:r>
            <a:r>
              <a:rPr lang="en-US" sz="1200" dirty="0"/>
              <a:t> </a:t>
            </a:r>
            <a:r>
              <a:rPr lang="en-US" sz="1200" dirty="0" err="1"/>
              <a:t>elit</a:t>
            </a:r>
            <a:r>
              <a:rPr lang="en-US" sz="1200" dirty="0"/>
              <a:t>. Maecenas </a:t>
            </a:r>
            <a:r>
              <a:rPr lang="en-US" sz="1200" dirty="0" err="1"/>
              <a:t>porttitor</a:t>
            </a:r>
            <a:r>
              <a:rPr lang="en-US" sz="1200" dirty="0"/>
              <a:t> </a:t>
            </a:r>
            <a:r>
              <a:rPr lang="en-US" sz="1200" dirty="0" err="1"/>
              <a:t>congue</a:t>
            </a:r>
            <a:r>
              <a:rPr lang="en-US" sz="1200" dirty="0"/>
              <a:t> </a:t>
            </a:r>
            <a:r>
              <a:rPr lang="en-US" sz="1200" dirty="0" err="1"/>
              <a:t>massa</a:t>
            </a:r>
            <a:r>
              <a:rPr lang="en-US" sz="1200" dirty="0"/>
              <a:t>. </a:t>
            </a:r>
          </a:p>
        </p:txBody>
      </p:sp>
      <p:cxnSp>
        <p:nvCxnSpPr>
          <p:cNvPr id="19" name="Straight Connector 18">
            <a:extLst>
              <a:ext uri="{FF2B5EF4-FFF2-40B4-BE49-F238E27FC236}">
                <a16:creationId xmlns:a16="http://schemas.microsoft.com/office/drawing/2014/main" id="{AC2DED29-C2F3-435D-B4D1-C6AD5ECACEED}"/>
              </a:ext>
            </a:extLst>
          </p:cNvPr>
          <p:cNvCxnSpPr/>
          <p:nvPr/>
        </p:nvCxnSpPr>
        <p:spPr>
          <a:xfrm>
            <a:off x="3552058" y="2913106"/>
            <a:ext cx="0" cy="1031789"/>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1B3D33-7BA5-49CB-9FB7-4FC371C8D2EF}"/>
              </a:ext>
            </a:extLst>
          </p:cNvPr>
          <p:cNvCxnSpPr/>
          <p:nvPr/>
        </p:nvCxnSpPr>
        <p:spPr>
          <a:xfrm>
            <a:off x="5655178" y="2913106"/>
            <a:ext cx="0" cy="1031789"/>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03DC440C-B97A-4DEF-B4FE-9259695A3A83}"/>
              </a:ext>
            </a:extLst>
          </p:cNvPr>
          <p:cNvSpPr/>
          <p:nvPr/>
        </p:nvSpPr>
        <p:spPr>
          <a:xfrm>
            <a:off x="6533647" y="2967335"/>
            <a:ext cx="2103120" cy="923330"/>
          </a:xfrm>
          <a:prstGeom prst="rect">
            <a:avLst/>
          </a:prstGeom>
        </p:spPr>
        <p:txBody>
          <a:bodyPr wrap="square" lIns="0" tIns="0" rIns="0" bIns="0">
            <a:spAutoFit/>
          </a:bodyPr>
          <a:lstStyle/>
          <a:p>
            <a:pPr algn="r">
              <a:spcBef>
                <a:spcPts val="1800"/>
              </a:spcBef>
            </a:pPr>
            <a:r>
              <a:rPr lang="en-US" sz="1200" dirty="0">
                <a:latin typeface="+mj-lt"/>
              </a:rPr>
              <a:t>Right justified</a:t>
            </a:r>
            <a:br>
              <a:rPr lang="en-US" sz="1200" dirty="0">
                <a:latin typeface="+mj-lt"/>
              </a:rPr>
            </a:br>
            <a:br>
              <a:rPr lang="en-US" sz="1200" dirty="0">
                <a:latin typeface="+mj-lt"/>
              </a:rPr>
            </a:br>
            <a:r>
              <a:rPr lang="en-US" sz="1200" dirty="0"/>
              <a:t>Lorem ipsum dolor sit amet, consectetuer </a:t>
            </a:r>
            <a:r>
              <a:rPr lang="en-US" sz="1200" dirty="0" err="1"/>
              <a:t>adipiscing</a:t>
            </a:r>
            <a:r>
              <a:rPr lang="en-US" sz="1200" dirty="0"/>
              <a:t> </a:t>
            </a:r>
            <a:r>
              <a:rPr lang="en-US" sz="1200" dirty="0" err="1"/>
              <a:t>elit</a:t>
            </a:r>
            <a:r>
              <a:rPr lang="en-US" sz="1200" dirty="0"/>
              <a:t>. Maecenas </a:t>
            </a:r>
            <a:r>
              <a:rPr lang="en-US" sz="1200" dirty="0" err="1"/>
              <a:t>porttitor</a:t>
            </a:r>
            <a:r>
              <a:rPr lang="en-US" sz="1200" dirty="0"/>
              <a:t> </a:t>
            </a:r>
            <a:r>
              <a:rPr lang="en-US" sz="1200" dirty="0" err="1"/>
              <a:t>congue</a:t>
            </a:r>
            <a:r>
              <a:rPr lang="en-US" sz="1200" dirty="0"/>
              <a:t> </a:t>
            </a:r>
            <a:r>
              <a:rPr lang="en-US" sz="1200" dirty="0" err="1"/>
              <a:t>massa</a:t>
            </a:r>
            <a:r>
              <a:rPr lang="en-US" sz="1200" dirty="0"/>
              <a:t>. </a:t>
            </a:r>
          </a:p>
        </p:txBody>
      </p:sp>
      <p:cxnSp>
        <p:nvCxnSpPr>
          <p:cNvPr id="23" name="Straight Connector 22">
            <a:extLst>
              <a:ext uri="{FF2B5EF4-FFF2-40B4-BE49-F238E27FC236}">
                <a16:creationId xmlns:a16="http://schemas.microsoft.com/office/drawing/2014/main" id="{C0895826-69BB-405B-8384-3C79CADF90CC}"/>
              </a:ext>
            </a:extLst>
          </p:cNvPr>
          <p:cNvCxnSpPr/>
          <p:nvPr/>
        </p:nvCxnSpPr>
        <p:spPr>
          <a:xfrm>
            <a:off x="6533647" y="2913106"/>
            <a:ext cx="0" cy="1031789"/>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09648AF-474C-41D6-BB4E-3A236D3B7777}"/>
              </a:ext>
            </a:extLst>
          </p:cNvPr>
          <p:cNvCxnSpPr/>
          <p:nvPr/>
        </p:nvCxnSpPr>
        <p:spPr>
          <a:xfrm>
            <a:off x="8636767" y="2913106"/>
            <a:ext cx="0" cy="1031789"/>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7DF14DAA-0605-44FA-8103-E010F79D72EF}"/>
              </a:ext>
            </a:extLst>
          </p:cNvPr>
          <p:cNvSpPr/>
          <p:nvPr/>
        </p:nvSpPr>
        <p:spPr>
          <a:xfrm>
            <a:off x="9515236" y="2967335"/>
            <a:ext cx="2103120" cy="923330"/>
          </a:xfrm>
          <a:prstGeom prst="rect">
            <a:avLst/>
          </a:prstGeom>
        </p:spPr>
        <p:txBody>
          <a:bodyPr wrap="square" lIns="0" tIns="0" rIns="0" bIns="0">
            <a:spAutoFit/>
          </a:bodyPr>
          <a:lstStyle/>
          <a:p>
            <a:pPr algn="just">
              <a:spcBef>
                <a:spcPts val="1800"/>
              </a:spcBef>
            </a:pPr>
            <a:r>
              <a:rPr lang="en-US" sz="1200" dirty="0">
                <a:latin typeface="+mj-lt"/>
              </a:rPr>
              <a:t>Full justified</a:t>
            </a:r>
            <a:br>
              <a:rPr lang="en-US" sz="1200" dirty="0">
                <a:latin typeface="+mj-lt"/>
              </a:rPr>
            </a:br>
            <a:br>
              <a:rPr lang="en-US" sz="1200" dirty="0">
                <a:latin typeface="+mj-lt"/>
              </a:rPr>
            </a:br>
            <a:r>
              <a:rPr lang="en-US" sz="1200" dirty="0"/>
              <a:t>Lorem ipsum dolor sit amet, consectetuer </a:t>
            </a:r>
            <a:r>
              <a:rPr lang="en-US" sz="1200" dirty="0" err="1"/>
              <a:t>adipiscing</a:t>
            </a:r>
            <a:r>
              <a:rPr lang="en-US" sz="1200" dirty="0"/>
              <a:t> </a:t>
            </a:r>
            <a:r>
              <a:rPr lang="en-US" sz="1200" dirty="0" err="1"/>
              <a:t>elit</a:t>
            </a:r>
            <a:r>
              <a:rPr lang="en-US" sz="1200" dirty="0"/>
              <a:t>. Maecenas </a:t>
            </a:r>
            <a:r>
              <a:rPr lang="en-US" sz="1200" dirty="0" err="1"/>
              <a:t>porttitor</a:t>
            </a:r>
            <a:r>
              <a:rPr lang="en-US" sz="1200" dirty="0"/>
              <a:t> </a:t>
            </a:r>
            <a:r>
              <a:rPr lang="en-US" sz="1200" dirty="0" err="1"/>
              <a:t>congue</a:t>
            </a:r>
            <a:r>
              <a:rPr lang="en-US" sz="1200" dirty="0"/>
              <a:t> </a:t>
            </a:r>
            <a:r>
              <a:rPr lang="en-US" sz="1200" dirty="0" err="1"/>
              <a:t>massa</a:t>
            </a:r>
            <a:r>
              <a:rPr lang="en-US" sz="1200" dirty="0"/>
              <a:t>. </a:t>
            </a:r>
          </a:p>
        </p:txBody>
      </p:sp>
      <p:cxnSp>
        <p:nvCxnSpPr>
          <p:cNvPr id="27" name="Straight Connector 26">
            <a:extLst>
              <a:ext uri="{FF2B5EF4-FFF2-40B4-BE49-F238E27FC236}">
                <a16:creationId xmlns:a16="http://schemas.microsoft.com/office/drawing/2014/main" id="{852DE7A7-000B-4528-8A4A-D4A9C77EA203}"/>
              </a:ext>
            </a:extLst>
          </p:cNvPr>
          <p:cNvCxnSpPr/>
          <p:nvPr/>
        </p:nvCxnSpPr>
        <p:spPr>
          <a:xfrm>
            <a:off x="9515236" y="2913106"/>
            <a:ext cx="0" cy="1031789"/>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D58B2EA-E7C5-41C1-A5E7-4D07271B3BDA}"/>
              </a:ext>
            </a:extLst>
          </p:cNvPr>
          <p:cNvCxnSpPr/>
          <p:nvPr/>
        </p:nvCxnSpPr>
        <p:spPr>
          <a:xfrm>
            <a:off x="11618356" y="2913106"/>
            <a:ext cx="0" cy="1031789"/>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3D904-C405-46C3-8D80-01F9CF2874AE}"/>
              </a:ext>
            </a:extLst>
          </p:cNvPr>
          <p:cNvCxnSpPr>
            <a:cxnSpLocks/>
          </p:cNvCxnSpPr>
          <p:nvPr/>
        </p:nvCxnSpPr>
        <p:spPr>
          <a:xfrm flipH="1">
            <a:off x="3950290" y="2617557"/>
            <a:ext cx="1306657" cy="1616189"/>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569D1AA-B414-4F5E-A4B6-3A1C4579A63A}"/>
              </a:ext>
            </a:extLst>
          </p:cNvPr>
          <p:cNvCxnSpPr>
            <a:cxnSpLocks/>
          </p:cNvCxnSpPr>
          <p:nvPr/>
        </p:nvCxnSpPr>
        <p:spPr>
          <a:xfrm flipH="1">
            <a:off x="6931879" y="2617557"/>
            <a:ext cx="1306657" cy="1616189"/>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A45440B-9707-424A-93CE-9437412BF2A4}"/>
              </a:ext>
            </a:extLst>
          </p:cNvPr>
          <p:cNvCxnSpPr>
            <a:cxnSpLocks/>
          </p:cNvCxnSpPr>
          <p:nvPr/>
        </p:nvCxnSpPr>
        <p:spPr>
          <a:xfrm flipH="1">
            <a:off x="9913468" y="2617557"/>
            <a:ext cx="1306657" cy="1616189"/>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0EA527B-D18F-4F5F-B55D-9637606E3D8D}"/>
              </a:ext>
            </a:extLst>
          </p:cNvPr>
          <p:cNvCxnSpPr>
            <a:cxnSpLocks/>
          </p:cNvCxnSpPr>
          <p:nvPr/>
        </p:nvCxnSpPr>
        <p:spPr>
          <a:xfrm>
            <a:off x="9913468" y="2617557"/>
            <a:ext cx="1306657" cy="1616189"/>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D98B8E24-CD14-4409-98AC-95D1BAB6034B}"/>
              </a:ext>
            </a:extLst>
          </p:cNvPr>
          <p:cNvPicPr>
            <a:picLocks noChangeAspect="1"/>
          </p:cNvPicPr>
          <p:nvPr/>
        </p:nvPicPr>
        <p:blipFill>
          <a:blip r:embed="rId2"/>
          <a:stretch>
            <a:fillRect/>
          </a:stretch>
        </p:blipFill>
        <p:spPr>
          <a:xfrm>
            <a:off x="3048254" y="4831208"/>
            <a:ext cx="6092317" cy="915569"/>
          </a:xfrm>
          <a:prstGeom prst="rect">
            <a:avLst/>
          </a:prstGeom>
        </p:spPr>
      </p:pic>
      <p:sp>
        <p:nvSpPr>
          <p:cNvPr id="39" name="Oval 38">
            <a:extLst>
              <a:ext uri="{FF2B5EF4-FFF2-40B4-BE49-F238E27FC236}">
                <a16:creationId xmlns:a16="http://schemas.microsoft.com/office/drawing/2014/main" id="{AE345408-AB88-48A2-9C24-B21A165DDA62}"/>
              </a:ext>
            </a:extLst>
          </p:cNvPr>
          <p:cNvSpPr/>
          <p:nvPr/>
        </p:nvSpPr>
        <p:spPr>
          <a:xfrm rot="5400000">
            <a:off x="6895875" y="5275150"/>
            <a:ext cx="287943" cy="287943"/>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spcBef>
                <a:spcPts val="1200"/>
              </a:spcBef>
            </a:pPr>
            <a:endParaRPr lang="en-US" sz="1400" dirty="0">
              <a:solidFill>
                <a:schemeClr val="tx1"/>
              </a:solidFill>
            </a:endParaRPr>
          </a:p>
        </p:txBody>
      </p:sp>
      <p:cxnSp>
        <p:nvCxnSpPr>
          <p:cNvPr id="40" name="Straight Arrow Connector 39">
            <a:extLst>
              <a:ext uri="{FF2B5EF4-FFF2-40B4-BE49-F238E27FC236}">
                <a16:creationId xmlns:a16="http://schemas.microsoft.com/office/drawing/2014/main" id="{AE2C2D3D-0B32-460E-8898-A875DEF7CB38}"/>
              </a:ext>
            </a:extLst>
          </p:cNvPr>
          <p:cNvCxnSpPr>
            <a:cxnSpLocks/>
          </p:cNvCxnSpPr>
          <p:nvPr/>
        </p:nvCxnSpPr>
        <p:spPr>
          <a:xfrm flipV="1">
            <a:off x="7039847" y="5563093"/>
            <a:ext cx="0" cy="443942"/>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02183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59881-7E17-495A-A8C0-80ABBA3EF57F}"/>
              </a:ext>
            </a:extLst>
          </p:cNvPr>
          <p:cNvSpPr>
            <a:spLocks noGrp="1"/>
          </p:cNvSpPr>
          <p:nvPr>
            <p:ph type="title"/>
          </p:nvPr>
        </p:nvSpPr>
        <p:spPr/>
        <p:txBody>
          <a:bodyPr/>
          <a:lstStyle/>
          <a:p>
            <a:r>
              <a:rPr lang="en-US" dirty="0"/>
              <a:t>New in 2020  |  The custom grid (1 of 7)</a:t>
            </a:r>
          </a:p>
        </p:txBody>
      </p:sp>
      <p:sp>
        <p:nvSpPr>
          <p:cNvPr id="12" name="Content Placeholder 11">
            <a:extLst>
              <a:ext uri="{FF2B5EF4-FFF2-40B4-BE49-F238E27FC236}">
                <a16:creationId xmlns:a16="http://schemas.microsoft.com/office/drawing/2014/main" id="{C288B76D-559D-4ACD-B71F-666F7538244D}"/>
              </a:ext>
            </a:extLst>
          </p:cNvPr>
          <p:cNvSpPr>
            <a:spLocks noGrp="1"/>
          </p:cNvSpPr>
          <p:nvPr>
            <p:ph idx="1"/>
          </p:nvPr>
        </p:nvSpPr>
        <p:spPr>
          <a:xfrm>
            <a:off x="304721" y="1431925"/>
            <a:ext cx="11582479" cy="1639686"/>
          </a:xfrm>
        </p:spPr>
        <p:txBody>
          <a:bodyPr/>
          <a:lstStyle/>
          <a:p>
            <a:pPr marL="0" lvl="0" indent="0" defTabSz="914400">
              <a:buClrTx/>
              <a:buSzTx/>
              <a:buNone/>
            </a:pPr>
            <a:r>
              <a:rPr lang="en-US" sz="2000" dirty="0">
                <a:solidFill>
                  <a:srgbClr val="000000"/>
                </a:solidFill>
              </a:rPr>
              <a:t>Most of the design success of a slide in the new template has to do with how things are aligned. To help with this, a custom grid made from guides was set up that you can access by turning on Guides. Designing with a grid makes laying out slides quick and easy once you get the hang of it.</a:t>
            </a:r>
          </a:p>
          <a:p>
            <a:pPr marL="0" lvl="0" indent="0" defTabSz="914400">
              <a:buClrTx/>
              <a:buSzTx/>
              <a:buNone/>
            </a:pPr>
            <a:r>
              <a:rPr lang="en-US" sz="2000" dirty="0">
                <a:solidFill>
                  <a:srgbClr val="000000"/>
                </a:solidFill>
              </a:rPr>
              <a:t>See the </a:t>
            </a:r>
            <a:r>
              <a:rPr lang="en-US" sz="2000" dirty="0">
                <a:solidFill>
                  <a:srgbClr val="000000"/>
                </a:solidFill>
                <a:hlinkClick r:id="rId2" action="ppaction://hlinksldjump"/>
              </a:rPr>
              <a:t>Common Layouts</a:t>
            </a:r>
            <a:r>
              <a:rPr lang="en-US" sz="2000" dirty="0">
                <a:solidFill>
                  <a:srgbClr val="000000"/>
                </a:solidFill>
              </a:rPr>
              <a:t> section at the end of this template for several examples.</a:t>
            </a:r>
          </a:p>
        </p:txBody>
      </p:sp>
      <p:pic>
        <p:nvPicPr>
          <p:cNvPr id="3" name="Picture 2">
            <a:extLst>
              <a:ext uri="{FF2B5EF4-FFF2-40B4-BE49-F238E27FC236}">
                <a16:creationId xmlns:a16="http://schemas.microsoft.com/office/drawing/2014/main" id="{F974E443-5F6D-48A0-AD7B-BABB0584193E}"/>
              </a:ext>
            </a:extLst>
          </p:cNvPr>
          <p:cNvPicPr>
            <a:picLocks noChangeAspect="1"/>
          </p:cNvPicPr>
          <p:nvPr/>
        </p:nvPicPr>
        <p:blipFill>
          <a:blip r:embed="rId3"/>
          <a:stretch>
            <a:fillRect/>
          </a:stretch>
        </p:blipFill>
        <p:spPr>
          <a:xfrm>
            <a:off x="522067" y="3732914"/>
            <a:ext cx="2278604" cy="1575259"/>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DB3619EC-87CF-4569-9E91-0027EAA27885}"/>
              </a:ext>
            </a:extLst>
          </p:cNvPr>
          <p:cNvPicPr>
            <a:picLocks noChangeAspect="1"/>
          </p:cNvPicPr>
          <p:nvPr/>
        </p:nvPicPr>
        <p:blipFill>
          <a:blip r:embed="rId4"/>
          <a:stretch>
            <a:fillRect/>
          </a:stretch>
        </p:blipFill>
        <p:spPr>
          <a:xfrm>
            <a:off x="3320267" y="3642707"/>
            <a:ext cx="2550146" cy="2603375"/>
          </a:xfrm>
          <a:prstGeom prst="rect">
            <a:avLst/>
          </a:prstGeom>
        </p:spPr>
      </p:pic>
      <p:sp>
        <p:nvSpPr>
          <p:cNvPr id="29" name="TextBox 28">
            <a:extLst>
              <a:ext uri="{FF2B5EF4-FFF2-40B4-BE49-F238E27FC236}">
                <a16:creationId xmlns:a16="http://schemas.microsoft.com/office/drawing/2014/main" id="{A558282D-1B32-4D6E-94F6-C918068A9CCC}"/>
              </a:ext>
            </a:extLst>
          </p:cNvPr>
          <p:cNvSpPr txBox="1"/>
          <p:nvPr/>
        </p:nvSpPr>
        <p:spPr>
          <a:xfrm>
            <a:off x="633750" y="3416207"/>
            <a:ext cx="1702517" cy="184666"/>
          </a:xfrm>
          <a:prstGeom prst="rect">
            <a:avLst/>
          </a:prstGeom>
          <a:noFill/>
        </p:spPr>
        <p:txBody>
          <a:bodyPr wrap="none" lIns="0" tIns="0" rIns="0" bIns="0" rtlCol="0">
            <a:spAutoFit/>
          </a:bodyPr>
          <a:lstStyle/>
          <a:p>
            <a:r>
              <a:rPr lang="en-US" sz="1200" dirty="0">
                <a:latin typeface="+mj-lt"/>
              </a:rPr>
              <a:t>Windows right click menu</a:t>
            </a:r>
          </a:p>
        </p:txBody>
      </p:sp>
      <p:sp>
        <p:nvSpPr>
          <p:cNvPr id="30" name="TextBox 29">
            <a:extLst>
              <a:ext uri="{FF2B5EF4-FFF2-40B4-BE49-F238E27FC236}">
                <a16:creationId xmlns:a16="http://schemas.microsoft.com/office/drawing/2014/main" id="{A720B12D-6977-480E-A053-76FF6C32454C}"/>
              </a:ext>
            </a:extLst>
          </p:cNvPr>
          <p:cNvSpPr txBox="1"/>
          <p:nvPr/>
        </p:nvSpPr>
        <p:spPr>
          <a:xfrm>
            <a:off x="3635201" y="3416207"/>
            <a:ext cx="2208490" cy="184666"/>
          </a:xfrm>
          <a:prstGeom prst="rect">
            <a:avLst/>
          </a:prstGeom>
          <a:noFill/>
        </p:spPr>
        <p:txBody>
          <a:bodyPr wrap="none" lIns="0" tIns="0" rIns="0" bIns="0" rtlCol="0">
            <a:spAutoFit/>
          </a:bodyPr>
          <a:lstStyle/>
          <a:p>
            <a:r>
              <a:rPr lang="en-US" sz="1200" dirty="0">
                <a:latin typeface="+mj-lt"/>
              </a:rPr>
              <a:t>Mac right (or control-) click menu</a:t>
            </a:r>
          </a:p>
        </p:txBody>
      </p:sp>
      <p:sp>
        <p:nvSpPr>
          <p:cNvPr id="32" name="TextBox 31">
            <a:extLst>
              <a:ext uri="{FF2B5EF4-FFF2-40B4-BE49-F238E27FC236}">
                <a16:creationId xmlns:a16="http://schemas.microsoft.com/office/drawing/2014/main" id="{4C66E949-5459-43F1-931C-C3F935A39C99}"/>
              </a:ext>
            </a:extLst>
          </p:cNvPr>
          <p:cNvSpPr txBox="1"/>
          <p:nvPr/>
        </p:nvSpPr>
        <p:spPr>
          <a:xfrm>
            <a:off x="6813063" y="3416207"/>
            <a:ext cx="1821909" cy="184666"/>
          </a:xfrm>
          <a:prstGeom prst="rect">
            <a:avLst/>
          </a:prstGeom>
          <a:noFill/>
        </p:spPr>
        <p:txBody>
          <a:bodyPr wrap="none" lIns="0" tIns="0" rIns="0" bIns="0" rtlCol="0">
            <a:spAutoFit/>
          </a:bodyPr>
          <a:lstStyle/>
          <a:p>
            <a:r>
              <a:rPr lang="en-US" sz="1200" dirty="0">
                <a:latin typeface="+mj-lt"/>
              </a:rPr>
              <a:t>Slide with Guides turned on</a:t>
            </a:r>
          </a:p>
        </p:txBody>
      </p:sp>
      <p:pic>
        <p:nvPicPr>
          <p:cNvPr id="4" name="Picture 3">
            <a:extLst>
              <a:ext uri="{FF2B5EF4-FFF2-40B4-BE49-F238E27FC236}">
                <a16:creationId xmlns:a16="http://schemas.microsoft.com/office/drawing/2014/main" id="{C51359A4-CBD0-4D23-AA7A-D0B3E9BD03BD}"/>
              </a:ext>
            </a:extLst>
          </p:cNvPr>
          <p:cNvPicPr>
            <a:picLocks noChangeAspect="1"/>
          </p:cNvPicPr>
          <p:nvPr/>
        </p:nvPicPr>
        <p:blipFill>
          <a:blip r:embed="rId5"/>
          <a:stretch>
            <a:fillRect/>
          </a:stretch>
        </p:blipFill>
        <p:spPr>
          <a:xfrm>
            <a:off x="6814651" y="3817938"/>
            <a:ext cx="3937239" cy="2330803"/>
          </a:xfrm>
          <a:prstGeom prst="rect">
            <a:avLst/>
          </a:prstGeom>
        </p:spPr>
      </p:pic>
    </p:spTree>
    <p:extLst>
      <p:ext uri="{BB962C8B-B14F-4D97-AF65-F5344CB8AC3E}">
        <p14:creationId xmlns:p14="http://schemas.microsoft.com/office/powerpoint/2010/main" val="10935238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ACB0EC-9743-4131-BEE1-1EAA39D3F7F6}"/>
              </a:ext>
            </a:extLst>
          </p:cNvPr>
          <p:cNvPicPr>
            <a:picLocks noChangeAspect="1"/>
          </p:cNvPicPr>
          <p:nvPr/>
        </p:nvPicPr>
        <p:blipFill rotWithShape="1">
          <a:blip r:embed="rId2"/>
          <a:srcRect l="3894" t="7620" r="8332" b="10058"/>
          <a:stretch/>
        </p:blipFill>
        <p:spPr>
          <a:xfrm>
            <a:off x="4364038" y="1419226"/>
            <a:ext cx="7520068" cy="4457140"/>
          </a:xfrm>
          <a:prstGeom prst="rect">
            <a:avLst/>
          </a:prstGeom>
        </p:spPr>
      </p:pic>
      <p:sp>
        <p:nvSpPr>
          <p:cNvPr id="2" name="Title 1">
            <a:extLst>
              <a:ext uri="{FF2B5EF4-FFF2-40B4-BE49-F238E27FC236}">
                <a16:creationId xmlns:a16="http://schemas.microsoft.com/office/drawing/2014/main" id="{AC259881-7E17-495A-A8C0-80ABBA3EF57F}"/>
              </a:ext>
            </a:extLst>
          </p:cNvPr>
          <p:cNvSpPr>
            <a:spLocks noGrp="1"/>
          </p:cNvSpPr>
          <p:nvPr>
            <p:ph type="title"/>
          </p:nvPr>
        </p:nvSpPr>
        <p:spPr/>
        <p:txBody>
          <a:bodyPr/>
          <a:lstStyle/>
          <a:p>
            <a:r>
              <a:rPr lang="en-US" dirty="0"/>
              <a:t>New in 2020  |  The custom grid (2 of 7)</a:t>
            </a:r>
          </a:p>
        </p:txBody>
      </p:sp>
      <p:sp>
        <p:nvSpPr>
          <p:cNvPr id="12" name="Content Placeholder 11">
            <a:extLst>
              <a:ext uri="{FF2B5EF4-FFF2-40B4-BE49-F238E27FC236}">
                <a16:creationId xmlns:a16="http://schemas.microsoft.com/office/drawing/2014/main" id="{C288B76D-559D-4ACD-B71F-666F7538244D}"/>
              </a:ext>
            </a:extLst>
          </p:cNvPr>
          <p:cNvSpPr>
            <a:spLocks noGrp="1"/>
          </p:cNvSpPr>
          <p:nvPr>
            <p:ph idx="1"/>
          </p:nvPr>
        </p:nvSpPr>
        <p:spPr>
          <a:xfrm>
            <a:off x="304720" y="1431924"/>
            <a:ext cx="3456067" cy="4593971"/>
          </a:xfrm>
        </p:spPr>
        <p:txBody>
          <a:bodyPr/>
          <a:lstStyle/>
          <a:p>
            <a:pPr marL="9525" lvl="0" indent="0">
              <a:buNone/>
            </a:pPr>
            <a:r>
              <a:rPr lang="en-US" sz="2000" dirty="0"/>
              <a:t>For most slides, you will want to keep all the content within the </a:t>
            </a:r>
            <a:r>
              <a:rPr lang="en-US" sz="2000" dirty="0">
                <a:latin typeface="+mj-lt"/>
              </a:rPr>
              <a:t>content area </a:t>
            </a:r>
            <a:r>
              <a:rPr lang="en-US" sz="2000" dirty="0"/>
              <a:t>which is marked to the left and right off the slide area. It’s the region between the title area and the footer area.</a:t>
            </a:r>
          </a:p>
          <a:p>
            <a:pPr marL="9525" lvl="0" indent="0">
              <a:buNone/>
            </a:pPr>
            <a:r>
              <a:rPr lang="en-US" sz="2000" dirty="0"/>
              <a:t>Keeping content out of the header and footer areas will allow the slide to read more easily and make it look cleaner.</a:t>
            </a:r>
          </a:p>
        </p:txBody>
      </p:sp>
      <p:sp>
        <p:nvSpPr>
          <p:cNvPr id="9" name="Rectangle 8">
            <a:extLst>
              <a:ext uri="{FF2B5EF4-FFF2-40B4-BE49-F238E27FC236}">
                <a16:creationId xmlns:a16="http://schemas.microsoft.com/office/drawing/2014/main" id="{37833A9A-DCE9-4373-8349-3D1431BCB572}"/>
              </a:ext>
            </a:extLst>
          </p:cNvPr>
          <p:cNvSpPr/>
          <p:nvPr/>
        </p:nvSpPr>
        <p:spPr>
          <a:xfrm>
            <a:off x="4833276" y="2492203"/>
            <a:ext cx="6484856" cy="2794780"/>
          </a:xfrm>
          <a:prstGeom prst="rect">
            <a:avLst/>
          </a:prstGeom>
          <a:solidFill>
            <a:schemeClr val="accent2">
              <a:alpha val="14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spcBef>
                <a:spcPts val="1200"/>
              </a:spcBef>
            </a:pPr>
            <a:endParaRPr lang="en-US" sz="1400" dirty="0">
              <a:solidFill>
                <a:schemeClr val="tx1"/>
              </a:solidFill>
            </a:endParaRPr>
          </a:p>
        </p:txBody>
      </p:sp>
      <p:sp>
        <p:nvSpPr>
          <p:cNvPr id="13" name="TextBox 12">
            <a:extLst>
              <a:ext uri="{FF2B5EF4-FFF2-40B4-BE49-F238E27FC236}">
                <a16:creationId xmlns:a16="http://schemas.microsoft.com/office/drawing/2014/main" id="{093C6729-0AFB-491C-9981-EE9147AD2D06}"/>
              </a:ext>
            </a:extLst>
          </p:cNvPr>
          <p:cNvSpPr txBox="1"/>
          <p:nvPr/>
        </p:nvSpPr>
        <p:spPr>
          <a:xfrm>
            <a:off x="7334379" y="3704927"/>
            <a:ext cx="1482650" cy="369332"/>
          </a:xfrm>
          <a:prstGeom prst="rect">
            <a:avLst/>
          </a:prstGeom>
          <a:noFill/>
        </p:spPr>
        <p:txBody>
          <a:bodyPr wrap="none" rtlCol="0">
            <a:spAutoFit/>
          </a:bodyPr>
          <a:lstStyle/>
          <a:p>
            <a:r>
              <a:rPr lang="en-US" dirty="0">
                <a:solidFill>
                  <a:schemeClr val="accent2"/>
                </a:solidFill>
                <a:latin typeface="+mj-lt"/>
              </a:rPr>
              <a:t>Content Area</a:t>
            </a:r>
          </a:p>
        </p:txBody>
      </p:sp>
    </p:spTree>
    <p:extLst>
      <p:ext uri="{BB962C8B-B14F-4D97-AF65-F5344CB8AC3E}">
        <p14:creationId xmlns:p14="http://schemas.microsoft.com/office/powerpoint/2010/main" val="20356361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7C99A9F-7B03-4B25-9DF0-9E2549391271}"/>
              </a:ext>
            </a:extLst>
          </p:cNvPr>
          <p:cNvPicPr>
            <a:picLocks noChangeAspect="1"/>
          </p:cNvPicPr>
          <p:nvPr/>
        </p:nvPicPr>
        <p:blipFill rotWithShape="1">
          <a:blip r:embed="rId2"/>
          <a:srcRect l="3894" t="7620" r="8332" b="10058"/>
          <a:stretch/>
        </p:blipFill>
        <p:spPr>
          <a:xfrm>
            <a:off x="4364038" y="1419226"/>
            <a:ext cx="7520068" cy="4457140"/>
          </a:xfrm>
          <a:prstGeom prst="rect">
            <a:avLst/>
          </a:prstGeom>
        </p:spPr>
      </p:pic>
      <p:sp>
        <p:nvSpPr>
          <p:cNvPr id="18" name="Rectangle 17">
            <a:extLst>
              <a:ext uri="{FF2B5EF4-FFF2-40B4-BE49-F238E27FC236}">
                <a16:creationId xmlns:a16="http://schemas.microsoft.com/office/drawing/2014/main" id="{0BDFDC80-4893-42E6-8D93-5F85F4A5596B}"/>
              </a:ext>
            </a:extLst>
          </p:cNvPr>
          <p:cNvSpPr/>
          <p:nvPr/>
        </p:nvSpPr>
        <p:spPr>
          <a:xfrm>
            <a:off x="4833276" y="2492203"/>
            <a:ext cx="6484856" cy="2794780"/>
          </a:xfrm>
          <a:prstGeom prst="rect">
            <a:avLst/>
          </a:prstGeom>
          <a:solidFill>
            <a:schemeClr val="accent2">
              <a:alpha val="14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spcBef>
                <a:spcPts val="1200"/>
              </a:spcBef>
            </a:pPr>
            <a:endParaRPr lang="en-US" sz="1400" dirty="0">
              <a:solidFill>
                <a:schemeClr val="tx1"/>
              </a:solidFill>
            </a:endParaRPr>
          </a:p>
        </p:txBody>
      </p:sp>
      <p:sp>
        <p:nvSpPr>
          <p:cNvPr id="2" name="Title 1">
            <a:extLst>
              <a:ext uri="{FF2B5EF4-FFF2-40B4-BE49-F238E27FC236}">
                <a16:creationId xmlns:a16="http://schemas.microsoft.com/office/drawing/2014/main" id="{AC259881-7E17-495A-A8C0-80ABBA3EF57F}"/>
              </a:ext>
            </a:extLst>
          </p:cNvPr>
          <p:cNvSpPr>
            <a:spLocks noGrp="1"/>
          </p:cNvSpPr>
          <p:nvPr>
            <p:ph type="title"/>
          </p:nvPr>
        </p:nvSpPr>
        <p:spPr/>
        <p:txBody>
          <a:bodyPr/>
          <a:lstStyle/>
          <a:p>
            <a:r>
              <a:rPr lang="en-US" dirty="0"/>
              <a:t>New in 2020  |  The custom grid (3 of 7)</a:t>
            </a:r>
          </a:p>
        </p:txBody>
      </p:sp>
      <p:sp>
        <p:nvSpPr>
          <p:cNvPr id="12" name="Content Placeholder 11">
            <a:extLst>
              <a:ext uri="{FF2B5EF4-FFF2-40B4-BE49-F238E27FC236}">
                <a16:creationId xmlns:a16="http://schemas.microsoft.com/office/drawing/2014/main" id="{C288B76D-559D-4ACD-B71F-666F7538244D}"/>
              </a:ext>
            </a:extLst>
          </p:cNvPr>
          <p:cNvSpPr>
            <a:spLocks noGrp="1"/>
          </p:cNvSpPr>
          <p:nvPr>
            <p:ph idx="1"/>
          </p:nvPr>
        </p:nvSpPr>
        <p:spPr>
          <a:xfrm>
            <a:off x="304720" y="1431924"/>
            <a:ext cx="3456067" cy="4593971"/>
          </a:xfrm>
        </p:spPr>
        <p:txBody>
          <a:bodyPr/>
          <a:lstStyle/>
          <a:p>
            <a:pPr marL="9525" lvl="0" indent="0">
              <a:buNone/>
            </a:pPr>
            <a:r>
              <a:rPr lang="en-US" sz="2000" dirty="0"/>
              <a:t>The content area can be further subdivided into two, three or four columns.</a:t>
            </a:r>
          </a:p>
          <a:p>
            <a:pPr marL="9525" lvl="0" indent="0">
              <a:buNone/>
            </a:pPr>
            <a:r>
              <a:rPr lang="en-US" sz="2000" dirty="0"/>
              <a:t>The guides are color coded to make it easier to see where the quarter or third dividers are.</a:t>
            </a:r>
          </a:p>
          <a:p>
            <a:pPr marL="9525" lvl="0" indent="0">
              <a:buNone/>
            </a:pPr>
            <a:r>
              <a:rPr lang="en-US" sz="2000" dirty="0"/>
              <a:t>At first, it may be helpful to draw lines that snap to the quarter or third guides once you pick a layout so you don’t get confused.</a:t>
            </a:r>
          </a:p>
          <a:p>
            <a:pPr marL="9525" lvl="0" indent="0">
              <a:buNone/>
            </a:pPr>
            <a:endParaRPr lang="en-US" sz="2000" dirty="0"/>
          </a:p>
        </p:txBody>
      </p:sp>
      <p:cxnSp>
        <p:nvCxnSpPr>
          <p:cNvPr id="5" name="Straight Connector 4">
            <a:extLst>
              <a:ext uri="{FF2B5EF4-FFF2-40B4-BE49-F238E27FC236}">
                <a16:creationId xmlns:a16="http://schemas.microsoft.com/office/drawing/2014/main" id="{C6417992-89E8-4E8B-8E50-37C009E21FE3}"/>
              </a:ext>
            </a:extLst>
          </p:cNvPr>
          <p:cNvCxnSpPr>
            <a:cxnSpLocks/>
          </p:cNvCxnSpPr>
          <p:nvPr/>
        </p:nvCxnSpPr>
        <p:spPr>
          <a:xfrm>
            <a:off x="6445514" y="1839999"/>
            <a:ext cx="0" cy="377286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25417EB-AABC-47F8-BF9D-65755ECD1287}"/>
              </a:ext>
            </a:extLst>
          </p:cNvPr>
          <p:cNvCxnSpPr>
            <a:cxnSpLocks/>
          </p:cNvCxnSpPr>
          <p:nvPr/>
        </p:nvCxnSpPr>
        <p:spPr>
          <a:xfrm flipH="1">
            <a:off x="4755968" y="2492203"/>
            <a:ext cx="6674032"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3B112CF-9037-46E4-94E9-45A6EF3775B8}"/>
              </a:ext>
            </a:extLst>
          </p:cNvPr>
          <p:cNvCxnSpPr>
            <a:cxnSpLocks/>
          </p:cNvCxnSpPr>
          <p:nvPr/>
        </p:nvCxnSpPr>
        <p:spPr>
          <a:xfrm flipH="1">
            <a:off x="4755968" y="5293769"/>
            <a:ext cx="6674032"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485A282-AEAE-46B8-8ADC-31D5BA97742B}"/>
              </a:ext>
            </a:extLst>
          </p:cNvPr>
          <p:cNvCxnSpPr>
            <a:cxnSpLocks/>
          </p:cNvCxnSpPr>
          <p:nvPr/>
        </p:nvCxnSpPr>
        <p:spPr>
          <a:xfrm>
            <a:off x="8074897" y="1839999"/>
            <a:ext cx="0" cy="377286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F15CF3C-CB05-4C94-B32A-7777AFE6CD8D}"/>
              </a:ext>
            </a:extLst>
          </p:cNvPr>
          <p:cNvCxnSpPr>
            <a:cxnSpLocks/>
          </p:cNvCxnSpPr>
          <p:nvPr/>
        </p:nvCxnSpPr>
        <p:spPr>
          <a:xfrm>
            <a:off x="9699417" y="1839999"/>
            <a:ext cx="0" cy="377286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2405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E11D6-4AD8-423E-8F39-1365DAF9E26A}"/>
              </a:ext>
            </a:extLst>
          </p:cNvPr>
          <p:cNvSpPr>
            <a:spLocks noGrp="1"/>
          </p:cNvSpPr>
          <p:nvPr>
            <p:ph type="ctrTitle"/>
          </p:nvPr>
        </p:nvSpPr>
        <p:spPr/>
        <p:txBody>
          <a:bodyPr/>
          <a:lstStyle/>
          <a:p>
            <a:r>
              <a:rPr lang="en-US" dirty="0"/>
              <a:t>Short history of frameworks</a:t>
            </a:r>
          </a:p>
        </p:txBody>
      </p:sp>
    </p:spTree>
    <p:extLst>
      <p:ext uri="{BB962C8B-B14F-4D97-AF65-F5344CB8AC3E}">
        <p14:creationId xmlns:p14="http://schemas.microsoft.com/office/powerpoint/2010/main" val="25809943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6AD3B62-DD14-4806-AA53-9EDB3A3312B6}"/>
              </a:ext>
            </a:extLst>
          </p:cNvPr>
          <p:cNvPicPr>
            <a:picLocks noChangeAspect="1"/>
          </p:cNvPicPr>
          <p:nvPr/>
        </p:nvPicPr>
        <p:blipFill rotWithShape="1">
          <a:blip r:embed="rId2"/>
          <a:srcRect l="3894" t="7620" r="8332" b="10058"/>
          <a:stretch/>
        </p:blipFill>
        <p:spPr>
          <a:xfrm>
            <a:off x="4364038" y="1419226"/>
            <a:ext cx="7520068" cy="4457140"/>
          </a:xfrm>
          <a:prstGeom prst="rect">
            <a:avLst/>
          </a:prstGeom>
        </p:spPr>
      </p:pic>
      <p:grpSp>
        <p:nvGrpSpPr>
          <p:cNvPr id="5" name="Group 4">
            <a:extLst>
              <a:ext uri="{FF2B5EF4-FFF2-40B4-BE49-F238E27FC236}">
                <a16:creationId xmlns:a16="http://schemas.microsoft.com/office/drawing/2014/main" id="{4FE35F71-D85A-42CC-8A6A-1EEF135CA818}"/>
              </a:ext>
            </a:extLst>
          </p:cNvPr>
          <p:cNvGrpSpPr/>
          <p:nvPr/>
        </p:nvGrpSpPr>
        <p:grpSpPr>
          <a:xfrm>
            <a:off x="6452560" y="2503300"/>
            <a:ext cx="4864951" cy="2791876"/>
            <a:chOff x="6452560" y="2594054"/>
            <a:chExt cx="4706809" cy="2701122"/>
          </a:xfrm>
        </p:grpSpPr>
        <p:pic>
          <p:nvPicPr>
            <p:cNvPr id="6" name="Picture 5" descr="A picture containing outdoor, building, clock, tower&#10;&#10;Description automatically generated">
              <a:extLst>
                <a:ext uri="{FF2B5EF4-FFF2-40B4-BE49-F238E27FC236}">
                  <a16:creationId xmlns:a16="http://schemas.microsoft.com/office/drawing/2014/main" id="{AC142398-C168-4A51-8AF0-E303A511F46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442"/>
            <a:stretch/>
          </p:blipFill>
          <p:spPr>
            <a:xfrm>
              <a:off x="6452560" y="2594054"/>
              <a:ext cx="1575491" cy="2701122"/>
            </a:xfrm>
            <a:prstGeom prst="rect">
              <a:avLst/>
            </a:prstGeom>
          </p:spPr>
        </p:pic>
        <p:pic>
          <p:nvPicPr>
            <p:cNvPr id="19" name="Picture 18" descr="A picture containing water, riding, mountain, person&#10;&#10;Description automatically generated">
              <a:extLst>
                <a:ext uri="{FF2B5EF4-FFF2-40B4-BE49-F238E27FC236}">
                  <a16:creationId xmlns:a16="http://schemas.microsoft.com/office/drawing/2014/main" id="{3EF5BB46-115A-4425-8E7F-4023E798E32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442"/>
            <a:stretch/>
          </p:blipFill>
          <p:spPr>
            <a:xfrm>
              <a:off x="9582550" y="2594054"/>
              <a:ext cx="1576819" cy="2701122"/>
            </a:xfrm>
            <a:prstGeom prst="rect">
              <a:avLst/>
            </a:prstGeom>
          </p:spPr>
        </p:pic>
        <p:pic>
          <p:nvPicPr>
            <p:cNvPr id="23" name="Picture 22" descr="A picture containing object, person, parachute&#10;&#10;Description automatically generated">
              <a:extLst>
                <a:ext uri="{FF2B5EF4-FFF2-40B4-BE49-F238E27FC236}">
                  <a16:creationId xmlns:a16="http://schemas.microsoft.com/office/drawing/2014/main" id="{22C2C63D-7234-48FC-B1F3-A2741F3155B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b="442"/>
            <a:stretch/>
          </p:blipFill>
          <p:spPr>
            <a:xfrm>
              <a:off x="8016890" y="2594054"/>
              <a:ext cx="1576819" cy="2701122"/>
            </a:xfrm>
            <a:prstGeom prst="rect">
              <a:avLst/>
            </a:prstGeom>
          </p:spPr>
        </p:pic>
      </p:grpSp>
      <p:sp>
        <p:nvSpPr>
          <p:cNvPr id="2" name="Title 1">
            <a:extLst>
              <a:ext uri="{FF2B5EF4-FFF2-40B4-BE49-F238E27FC236}">
                <a16:creationId xmlns:a16="http://schemas.microsoft.com/office/drawing/2014/main" id="{AC259881-7E17-495A-A8C0-80ABBA3EF57F}"/>
              </a:ext>
            </a:extLst>
          </p:cNvPr>
          <p:cNvSpPr>
            <a:spLocks noGrp="1"/>
          </p:cNvSpPr>
          <p:nvPr>
            <p:ph type="title"/>
          </p:nvPr>
        </p:nvSpPr>
        <p:spPr/>
        <p:txBody>
          <a:bodyPr/>
          <a:lstStyle/>
          <a:p>
            <a:r>
              <a:rPr lang="en-US" dirty="0"/>
              <a:t>New in 2020  |  The custom grid (4 of 7)</a:t>
            </a:r>
          </a:p>
        </p:txBody>
      </p:sp>
      <p:sp>
        <p:nvSpPr>
          <p:cNvPr id="12" name="Content Placeholder 11">
            <a:extLst>
              <a:ext uri="{FF2B5EF4-FFF2-40B4-BE49-F238E27FC236}">
                <a16:creationId xmlns:a16="http://schemas.microsoft.com/office/drawing/2014/main" id="{C288B76D-559D-4ACD-B71F-666F7538244D}"/>
              </a:ext>
            </a:extLst>
          </p:cNvPr>
          <p:cNvSpPr>
            <a:spLocks noGrp="1"/>
          </p:cNvSpPr>
          <p:nvPr>
            <p:ph idx="1"/>
          </p:nvPr>
        </p:nvSpPr>
        <p:spPr>
          <a:xfrm>
            <a:off x="304720" y="1431924"/>
            <a:ext cx="3456067" cy="4593971"/>
          </a:xfrm>
        </p:spPr>
        <p:txBody>
          <a:bodyPr/>
          <a:lstStyle/>
          <a:p>
            <a:pPr marL="9525" lvl="0" indent="0">
              <a:buNone/>
            </a:pPr>
            <a:r>
              <a:rPr lang="en-US" sz="2000" dirty="0"/>
              <a:t>Images can crop right up to the quarter or third divider guides.</a:t>
            </a:r>
          </a:p>
          <a:p>
            <a:pPr marL="9525" lvl="0" indent="0">
              <a:buNone/>
            </a:pPr>
            <a:r>
              <a:rPr lang="en-US" sz="2000" dirty="0"/>
              <a:t>Text can get a little too close to an image if it’s sized up right against these guides as seen in the top text box on the right.</a:t>
            </a:r>
          </a:p>
          <a:p>
            <a:pPr marL="9525" lvl="0" indent="0">
              <a:buNone/>
            </a:pPr>
            <a:r>
              <a:rPr lang="en-US" sz="2000" dirty="0"/>
              <a:t>It’s usually best to use the </a:t>
            </a:r>
            <a:r>
              <a:rPr lang="en-US" sz="2000" dirty="0">
                <a:latin typeface="+mj-lt"/>
              </a:rPr>
              <a:t>padding guides </a:t>
            </a:r>
            <a:r>
              <a:rPr lang="en-US" sz="2000" dirty="0"/>
              <a:t>(which are yellow for the quarters layout and green for the thirds) for text boxes, as shown in the bottom text box.</a:t>
            </a:r>
          </a:p>
        </p:txBody>
      </p:sp>
      <p:cxnSp>
        <p:nvCxnSpPr>
          <p:cNvPr id="24" name="Straight Connector 23">
            <a:extLst>
              <a:ext uri="{FF2B5EF4-FFF2-40B4-BE49-F238E27FC236}">
                <a16:creationId xmlns:a16="http://schemas.microsoft.com/office/drawing/2014/main" id="{1152981D-1C7E-4EAA-93DF-19D302A82B41}"/>
              </a:ext>
            </a:extLst>
          </p:cNvPr>
          <p:cNvCxnSpPr>
            <a:cxnSpLocks/>
          </p:cNvCxnSpPr>
          <p:nvPr/>
        </p:nvCxnSpPr>
        <p:spPr>
          <a:xfrm>
            <a:off x="6300599" y="3649708"/>
            <a:ext cx="0" cy="2208648"/>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1CEB1658-EFAB-4811-8893-01B88F480407}"/>
              </a:ext>
            </a:extLst>
          </p:cNvPr>
          <p:cNvGrpSpPr/>
          <p:nvPr/>
        </p:nvGrpSpPr>
        <p:grpSpPr>
          <a:xfrm>
            <a:off x="8074313" y="1254868"/>
            <a:ext cx="1615597" cy="4603488"/>
            <a:chOff x="8074313" y="1072711"/>
            <a:chExt cx="1615597" cy="4785645"/>
          </a:xfrm>
        </p:grpSpPr>
        <p:cxnSp>
          <p:nvCxnSpPr>
            <p:cNvPr id="25" name="Straight Connector 24">
              <a:extLst>
                <a:ext uri="{FF2B5EF4-FFF2-40B4-BE49-F238E27FC236}">
                  <a16:creationId xmlns:a16="http://schemas.microsoft.com/office/drawing/2014/main" id="{AB8500BE-067B-43E2-BFE5-21DE6805C55F}"/>
                </a:ext>
              </a:extLst>
            </p:cNvPr>
            <p:cNvCxnSpPr/>
            <p:nvPr/>
          </p:nvCxnSpPr>
          <p:spPr>
            <a:xfrm>
              <a:off x="8074313" y="1072711"/>
              <a:ext cx="0" cy="478564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51F4DBD-1AF6-4296-A6F8-BB9E3D202833}"/>
                </a:ext>
              </a:extLst>
            </p:cNvPr>
            <p:cNvCxnSpPr/>
            <p:nvPr/>
          </p:nvCxnSpPr>
          <p:spPr>
            <a:xfrm>
              <a:off x="9689910" y="1072711"/>
              <a:ext cx="0" cy="478564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1C6DFDBB-4722-4FCF-8F86-3332780D68CF}"/>
              </a:ext>
            </a:extLst>
          </p:cNvPr>
          <p:cNvSpPr txBox="1"/>
          <p:nvPr/>
        </p:nvSpPr>
        <p:spPr>
          <a:xfrm>
            <a:off x="4996498" y="2489613"/>
            <a:ext cx="1456061" cy="954107"/>
          </a:xfrm>
          <a:prstGeom prst="rect">
            <a:avLst/>
          </a:prstGeom>
          <a:noFill/>
          <a:ln>
            <a:noFill/>
          </a:ln>
        </p:spPr>
        <p:txBody>
          <a:bodyPr wrap="square" rIns="0" rtlCol="0">
            <a:spAutoFit/>
          </a:bodyPr>
          <a:lstStyle/>
          <a:p>
            <a:r>
              <a:rPr lang="en-US" sz="800" dirty="0"/>
              <a:t>Lorem ipsum dolor sit amet, consectetuer adipiscing elit. Maecenas porttitor congue massa. Fusce posuere, magna sed pulvinar ultricies, purus lectus malesuada libero, sit amet commodo magna eros quis </a:t>
            </a:r>
            <a:r>
              <a:rPr lang="en-US" sz="800" dirty="0" err="1"/>
              <a:t>urna</a:t>
            </a:r>
            <a:r>
              <a:rPr lang="en-US" sz="800" dirty="0"/>
              <a:t>.</a:t>
            </a:r>
          </a:p>
        </p:txBody>
      </p:sp>
      <p:cxnSp>
        <p:nvCxnSpPr>
          <p:cNvPr id="29" name="Straight Connector 28">
            <a:extLst>
              <a:ext uri="{FF2B5EF4-FFF2-40B4-BE49-F238E27FC236}">
                <a16:creationId xmlns:a16="http://schemas.microsoft.com/office/drawing/2014/main" id="{57A888F2-8C25-4287-9787-86D71DBB1870}"/>
              </a:ext>
            </a:extLst>
          </p:cNvPr>
          <p:cNvCxnSpPr>
            <a:cxnSpLocks/>
          </p:cNvCxnSpPr>
          <p:nvPr/>
        </p:nvCxnSpPr>
        <p:spPr>
          <a:xfrm>
            <a:off x="6452560" y="1324663"/>
            <a:ext cx="0" cy="2178878"/>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3" name="Graphic 12" descr="Checkmark">
            <a:extLst>
              <a:ext uri="{FF2B5EF4-FFF2-40B4-BE49-F238E27FC236}">
                <a16:creationId xmlns:a16="http://schemas.microsoft.com/office/drawing/2014/main" id="{4B57D613-870A-4F90-8FDF-084DB1D494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70739" y="5873339"/>
            <a:ext cx="305112" cy="305112"/>
          </a:xfrm>
          <a:prstGeom prst="rect">
            <a:avLst/>
          </a:prstGeom>
        </p:spPr>
      </p:pic>
      <p:pic>
        <p:nvPicPr>
          <p:cNvPr id="30" name="Graphic 29" descr="Checkmark">
            <a:extLst>
              <a:ext uri="{FF2B5EF4-FFF2-40B4-BE49-F238E27FC236}">
                <a16:creationId xmlns:a16="http://schemas.microsoft.com/office/drawing/2014/main" id="{EF036F78-E10F-4BC9-8EEE-5BAC4D9E789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16893" y="5868852"/>
            <a:ext cx="305112" cy="305112"/>
          </a:xfrm>
          <a:prstGeom prst="rect">
            <a:avLst/>
          </a:prstGeom>
        </p:spPr>
      </p:pic>
      <p:pic>
        <p:nvPicPr>
          <p:cNvPr id="31" name="Graphic 30" descr="Checkmark">
            <a:extLst>
              <a:ext uri="{FF2B5EF4-FFF2-40B4-BE49-F238E27FC236}">
                <a16:creationId xmlns:a16="http://schemas.microsoft.com/office/drawing/2014/main" id="{6A76DA4B-884E-4565-9ACE-6CC07A0D871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46691" y="5873339"/>
            <a:ext cx="305112" cy="305112"/>
          </a:xfrm>
          <a:prstGeom prst="rect">
            <a:avLst/>
          </a:prstGeom>
        </p:spPr>
      </p:pic>
      <p:sp>
        <p:nvSpPr>
          <p:cNvPr id="22" name="Multiplication Sign 21">
            <a:extLst>
              <a:ext uri="{FF2B5EF4-FFF2-40B4-BE49-F238E27FC236}">
                <a16:creationId xmlns:a16="http://schemas.microsoft.com/office/drawing/2014/main" id="{88ED7D2B-6D45-498D-A178-C1F4A284295B}"/>
              </a:ext>
            </a:extLst>
          </p:cNvPr>
          <p:cNvSpPr/>
          <p:nvPr/>
        </p:nvSpPr>
        <p:spPr>
          <a:xfrm>
            <a:off x="6259017" y="1009279"/>
            <a:ext cx="375391" cy="375391"/>
          </a:xfrm>
          <a:prstGeom prst="mathMultiply">
            <a:avLst>
              <a:gd name="adj1" fmla="val 6621"/>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l">
              <a:spcBef>
                <a:spcPts val="1200"/>
              </a:spcBef>
            </a:pPr>
            <a:endParaRPr lang="en-US" sz="1400" dirty="0">
              <a:solidFill>
                <a:schemeClr val="tx1"/>
              </a:solidFill>
            </a:endParaRPr>
          </a:p>
        </p:txBody>
      </p:sp>
      <p:sp>
        <p:nvSpPr>
          <p:cNvPr id="21" name="TextBox 20">
            <a:extLst>
              <a:ext uri="{FF2B5EF4-FFF2-40B4-BE49-F238E27FC236}">
                <a16:creationId xmlns:a16="http://schemas.microsoft.com/office/drawing/2014/main" id="{D1307FBC-58AB-416A-B4C7-FDDD8C0B672B}"/>
              </a:ext>
            </a:extLst>
          </p:cNvPr>
          <p:cNvSpPr txBox="1"/>
          <p:nvPr/>
        </p:nvSpPr>
        <p:spPr>
          <a:xfrm>
            <a:off x="4996498" y="3574377"/>
            <a:ext cx="1289567" cy="1077218"/>
          </a:xfrm>
          <a:prstGeom prst="rect">
            <a:avLst/>
          </a:prstGeom>
          <a:noFill/>
          <a:ln>
            <a:noFill/>
          </a:ln>
        </p:spPr>
        <p:txBody>
          <a:bodyPr wrap="square" rIns="0" rtlCol="0">
            <a:spAutoFit/>
          </a:bodyPr>
          <a:lstStyle/>
          <a:p>
            <a:r>
              <a:rPr lang="en-US" sz="800" dirty="0"/>
              <a:t>Lorem ipsum dolor sit amet, consectetuer adipiscing elit. Maecenas porttitor congue massa. Fusce posuere, magna sed pulvinar ultricies, purus lectus malesuada libero, sit amet commodo magna eros quis </a:t>
            </a:r>
            <a:r>
              <a:rPr lang="en-US" sz="800" dirty="0" err="1"/>
              <a:t>urna</a:t>
            </a:r>
            <a:r>
              <a:rPr lang="en-US" sz="800" dirty="0"/>
              <a:t>.</a:t>
            </a:r>
          </a:p>
        </p:txBody>
      </p:sp>
    </p:spTree>
    <p:extLst>
      <p:ext uri="{BB962C8B-B14F-4D97-AF65-F5344CB8AC3E}">
        <p14:creationId xmlns:p14="http://schemas.microsoft.com/office/powerpoint/2010/main" val="2724285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84F2D0E-6249-493A-92CA-DA3C5381C02F}"/>
              </a:ext>
            </a:extLst>
          </p:cNvPr>
          <p:cNvPicPr>
            <a:picLocks noChangeAspect="1"/>
          </p:cNvPicPr>
          <p:nvPr/>
        </p:nvPicPr>
        <p:blipFill rotWithShape="1">
          <a:blip r:embed="rId2"/>
          <a:srcRect l="3894" t="7620" r="8332" b="10058"/>
          <a:stretch/>
        </p:blipFill>
        <p:spPr>
          <a:xfrm>
            <a:off x="4364038" y="1419226"/>
            <a:ext cx="7520068" cy="4457140"/>
          </a:xfrm>
          <a:prstGeom prst="rect">
            <a:avLst/>
          </a:prstGeom>
        </p:spPr>
      </p:pic>
      <p:sp>
        <p:nvSpPr>
          <p:cNvPr id="2" name="Title 1">
            <a:extLst>
              <a:ext uri="{FF2B5EF4-FFF2-40B4-BE49-F238E27FC236}">
                <a16:creationId xmlns:a16="http://schemas.microsoft.com/office/drawing/2014/main" id="{AC259881-7E17-495A-A8C0-80ABBA3EF57F}"/>
              </a:ext>
            </a:extLst>
          </p:cNvPr>
          <p:cNvSpPr>
            <a:spLocks noGrp="1"/>
          </p:cNvSpPr>
          <p:nvPr>
            <p:ph type="title"/>
          </p:nvPr>
        </p:nvSpPr>
        <p:spPr/>
        <p:txBody>
          <a:bodyPr/>
          <a:lstStyle/>
          <a:p>
            <a:r>
              <a:rPr lang="en-US" dirty="0"/>
              <a:t>New in 2020  |  The custom grid (5 of 7)</a:t>
            </a:r>
          </a:p>
        </p:txBody>
      </p:sp>
      <p:sp>
        <p:nvSpPr>
          <p:cNvPr id="12" name="Content Placeholder 11">
            <a:extLst>
              <a:ext uri="{FF2B5EF4-FFF2-40B4-BE49-F238E27FC236}">
                <a16:creationId xmlns:a16="http://schemas.microsoft.com/office/drawing/2014/main" id="{C288B76D-559D-4ACD-B71F-666F7538244D}"/>
              </a:ext>
            </a:extLst>
          </p:cNvPr>
          <p:cNvSpPr>
            <a:spLocks noGrp="1"/>
          </p:cNvSpPr>
          <p:nvPr>
            <p:ph idx="1"/>
          </p:nvPr>
        </p:nvSpPr>
        <p:spPr>
          <a:xfrm>
            <a:off x="304720" y="1431924"/>
            <a:ext cx="3456067" cy="4593971"/>
          </a:xfrm>
        </p:spPr>
        <p:txBody>
          <a:bodyPr/>
          <a:lstStyle/>
          <a:p>
            <a:pPr marL="9525" lvl="0" indent="0">
              <a:buNone/>
            </a:pPr>
            <a:r>
              <a:rPr lang="en-US" sz="2000" dirty="0"/>
              <a:t>There’s a special guide for the top of an image column called Image Top. Crop your images to that line if you’re going to put headers above the images.</a:t>
            </a:r>
          </a:p>
          <a:p>
            <a:pPr marL="9525" lvl="0" indent="0">
              <a:buNone/>
            </a:pPr>
            <a:r>
              <a:rPr lang="en-US" sz="2000" dirty="0"/>
              <a:t>Make sure the text in the column headers are left aligned, and they should also align with the padding guides rather than the left edge of the image, especially if the image goes up against the left edge of the page.</a:t>
            </a:r>
          </a:p>
        </p:txBody>
      </p:sp>
      <p:pic>
        <p:nvPicPr>
          <p:cNvPr id="6" name="Picture 5" descr="A picture containing outdoor, building, clock, tower&#10;&#10;Description automatically generated">
            <a:extLst>
              <a:ext uri="{FF2B5EF4-FFF2-40B4-BE49-F238E27FC236}">
                <a16:creationId xmlns:a16="http://schemas.microsoft.com/office/drawing/2014/main" id="{AC142398-C168-4A51-8AF0-E303A511F46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2278" b="7280"/>
          <a:stretch/>
        </p:blipFill>
        <p:spPr>
          <a:xfrm>
            <a:off x="6453047" y="2748954"/>
            <a:ext cx="1628514" cy="2536380"/>
          </a:xfrm>
          <a:prstGeom prst="rect">
            <a:avLst/>
          </a:prstGeom>
        </p:spPr>
      </p:pic>
      <p:pic>
        <p:nvPicPr>
          <p:cNvPr id="19" name="Picture 18" descr="A picture containing water, riding, mountain, person&#10;&#10;Description automatically generated">
            <a:extLst>
              <a:ext uri="{FF2B5EF4-FFF2-40B4-BE49-F238E27FC236}">
                <a16:creationId xmlns:a16="http://schemas.microsoft.com/office/drawing/2014/main" id="{3EF5BB46-115A-4425-8E7F-4023E798E32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9558"/>
          <a:stretch/>
        </p:blipFill>
        <p:spPr>
          <a:xfrm>
            <a:off x="9688377" y="2748954"/>
            <a:ext cx="1629887" cy="2536380"/>
          </a:xfrm>
          <a:prstGeom prst="rect">
            <a:avLst/>
          </a:prstGeom>
        </p:spPr>
      </p:pic>
      <p:pic>
        <p:nvPicPr>
          <p:cNvPr id="23" name="Picture 22" descr="A picture containing object, person, parachute&#10;&#10;Description automatically generated">
            <a:extLst>
              <a:ext uri="{FF2B5EF4-FFF2-40B4-BE49-F238E27FC236}">
                <a16:creationId xmlns:a16="http://schemas.microsoft.com/office/drawing/2014/main" id="{22C2C63D-7234-48FC-B1F3-A2741F3155B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b="9558"/>
          <a:stretch/>
        </p:blipFill>
        <p:spPr>
          <a:xfrm>
            <a:off x="8070025" y="2748954"/>
            <a:ext cx="1629887" cy="2536380"/>
          </a:xfrm>
          <a:prstGeom prst="rect">
            <a:avLst/>
          </a:prstGeom>
        </p:spPr>
      </p:pic>
      <p:pic>
        <p:nvPicPr>
          <p:cNvPr id="5" name="Picture 4" descr="A picture containing object, light, ride&#10;&#10;Description automatically generated">
            <a:extLst>
              <a:ext uri="{FF2B5EF4-FFF2-40B4-BE49-F238E27FC236}">
                <a16:creationId xmlns:a16="http://schemas.microsoft.com/office/drawing/2014/main" id="{360F25B0-B526-4443-A56D-1930DC13CCB8}"/>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826000" y="2748954"/>
            <a:ext cx="1625673" cy="2536379"/>
          </a:xfrm>
          <a:prstGeom prst="rect">
            <a:avLst/>
          </a:prstGeom>
        </p:spPr>
      </p:pic>
      <p:sp>
        <p:nvSpPr>
          <p:cNvPr id="7" name="TextBox 6">
            <a:extLst>
              <a:ext uri="{FF2B5EF4-FFF2-40B4-BE49-F238E27FC236}">
                <a16:creationId xmlns:a16="http://schemas.microsoft.com/office/drawing/2014/main" id="{E19594B6-42FD-434F-891A-8E26614023E9}"/>
              </a:ext>
            </a:extLst>
          </p:cNvPr>
          <p:cNvSpPr txBox="1"/>
          <p:nvPr/>
        </p:nvSpPr>
        <p:spPr>
          <a:xfrm>
            <a:off x="5013400" y="2513579"/>
            <a:ext cx="859905" cy="137299"/>
          </a:xfrm>
          <a:prstGeom prst="rect">
            <a:avLst/>
          </a:prstGeom>
          <a:noFill/>
        </p:spPr>
        <p:txBody>
          <a:bodyPr wrap="none" lIns="0" tIns="0" rIns="0" bIns="0" rtlCol="0">
            <a:spAutoFit/>
          </a:bodyPr>
          <a:lstStyle/>
          <a:p>
            <a:r>
              <a:rPr lang="en-US" sz="800" dirty="0">
                <a:latin typeface="+mj-lt"/>
              </a:rPr>
              <a:t>Column 1  Header</a:t>
            </a:r>
          </a:p>
        </p:txBody>
      </p:sp>
      <p:sp>
        <p:nvSpPr>
          <p:cNvPr id="21" name="TextBox 20">
            <a:extLst>
              <a:ext uri="{FF2B5EF4-FFF2-40B4-BE49-F238E27FC236}">
                <a16:creationId xmlns:a16="http://schemas.microsoft.com/office/drawing/2014/main" id="{CCD2F593-01AF-4FF2-9CE1-AC86BBF39D7C}"/>
              </a:ext>
            </a:extLst>
          </p:cNvPr>
          <p:cNvSpPr txBox="1"/>
          <p:nvPr/>
        </p:nvSpPr>
        <p:spPr>
          <a:xfrm>
            <a:off x="6640448" y="2513579"/>
            <a:ext cx="850965" cy="137299"/>
          </a:xfrm>
          <a:prstGeom prst="rect">
            <a:avLst/>
          </a:prstGeom>
          <a:noFill/>
        </p:spPr>
        <p:txBody>
          <a:bodyPr wrap="none" lIns="0" tIns="0" rIns="0" bIns="0" rtlCol="0">
            <a:spAutoFit/>
          </a:bodyPr>
          <a:lstStyle/>
          <a:p>
            <a:r>
              <a:rPr lang="en-US" sz="800" dirty="0">
                <a:latin typeface="+mj-lt"/>
              </a:rPr>
              <a:t>Column 2 Header</a:t>
            </a:r>
          </a:p>
        </p:txBody>
      </p:sp>
      <p:sp>
        <p:nvSpPr>
          <p:cNvPr id="27" name="TextBox 26">
            <a:extLst>
              <a:ext uri="{FF2B5EF4-FFF2-40B4-BE49-F238E27FC236}">
                <a16:creationId xmlns:a16="http://schemas.microsoft.com/office/drawing/2014/main" id="{41655156-657D-47AC-B466-B5BB74AE7EE4}"/>
              </a:ext>
            </a:extLst>
          </p:cNvPr>
          <p:cNvSpPr txBox="1"/>
          <p:nvPr/>
        </p:nvSpPr>
        <p:spPr>
          <a:xfrm>
            <a:off x="8268962" y="2513579"/>
            <a:ext cx="852754" cy="137299"/>
          </a:xfrm>
          <a:prstGeom prst="rect">
            <a:avLst/>
          </a:prstGeom>
          <a:noFill/>
        </p:spPr>
        <p:txBody>
          <a:bodyPr wrap="none" lIns="0" tIns="0" rIns="0" bIns="0" rtlCol="0">
            <a:spAutoFit/>
          </a:bodyPr>
          <a:lstStyle/>
          <a:p>
            <a:r>
              <a:rPr lang="en-US" sz="800" dirty="0">
                <a:latin typeface="+mj-lt"/>
              </a:rPr>
              <a:t>Column 3 Header</a:t>
            </a:r>
          </a:p>
        </p:txBody>
      </p:sp>
      <p:sp>
        <p:nvSpPr>
          <p:cNvPr id="28" name="TextBox 27">
            <a:extLst>
              <a:ext uri="{FF2B5EF4-FFF2-40B4-BE49-F238E27FC236}">
                <a16:creationId xmlns:a16="http://schemas.microsoft.com/office/drawing/2014/main" id="{20FB589E-3D63-4E3C-8A27-4D682ECC3826}"/>
              </a:ext>
            </a:extLst>
          </p:cNvPr>
          <p:cNvSpPr txBox="1"/>
          <p:nvPr/>
        </p:nvSpPr>
        <p:spPr>
          <a:xfrm>
            <a:off x="9884401" y="2513579"/>
            <a:ext cx="856330" cy="137299"/>
          </a:xfrm>
          <a:prstGeom prst="rect">
            <a:avLst/>
          </a:prstGeom>
          <a:noFill/>
        </p:spPr>
        <p:txBody>
          <a:bodyPr wrap="none" lIns="0" tIns="0" rIns="0" bIns="0" rtlCol="0">
            <a:spAutoFit/>
          </a:bodyPr>
          <a:lstStyle/>
          <a:p>
            <a:r>
              <a:rPr lang="en-US" sz="800" dirty="0">
                <a:latin typeface="+mj-lt"/>
              </a:rPr>
              <a:t>Column 4 Header</a:t>
            </a:r>
          </a:p>
        </p:txBody>
      </p:sp>
    </p:spTree>
    <p:extLst>
      <p:ext uri="{BB962C8B-B14F-4D97-AF65-F5344CB8AC3E}">
        <p14:creationId xmlns:p14="http://schemas.microsoft.com/office/powerpoint/2010/main" val="4821287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7ED4A7B-5E02-4351-B74E-5B0825A4E7D5}"/>
              </a:ext>
            </a:extLst>
          </p:cNvPr>
          <p:cNvPicPr>
            <a:picLocks noChangeAspect="1"/>
          </p:cNvPicPr>
          <p:nvPr/>
        </p:nvPicPr>
        <p:blipFill rotWithShape="1">
          <a:blip r:embed="rId2"/>
          <a:srcRect l="3894" t="7620" r="8332" b="10058"/>
          <a:stretch/>
        </p:blipFill>
        <p:spPr>
          <a:xfrm>
            <a:off x="4364038" y="1419226"/>
            <a:ext cx="7520068" cy="4457140"/>
          </a:xfrm>
          <a:prstGeom prst="rect">
            <a:avLst/>
          </a:prstGeom>
        </p:spPr>
      </p:pic>
      <p:sp>
        <p:nvSpPr>
          <p:cNvPr id="2" name="Title 1">
            <a:extLst>
              <a:ext uri="{FF2B5EF4-FFF2-40B4-BE49-F238E27FC236}">
                <a16:creationId xmlns:a16="http://schemas.microsoft.com/office/drawing/2014/main" id="{AC259881-7E17-495A-A8C0-80ABBA3EF57F}"/>
              </a:ext>
            </a:extLst>
          </p:cNvPr>
          <p:cNvSpPr>
            <a:spLocks noGrp="1"/>
          </p:cNvSpPr>
          <p:nvPr>
            <p:ph type="title"/>
          </p:nvPr>
        </p:nvSpPr>
        <p:spPr/>
        <p:txBody>
          <a:bodyPr/>
          <a:lstStyle/>
          <a:p>
            <a:r>
              <a:rPr lang="en-US" dirty="0"/>
              <a:t>New in 2020  |  The custom grid (6 of 7)</a:t>
            </a:r>
          </a:p>
        </p:txBody>
      </p:sp>
      <p:sp>
        <p:nvSpPr>
          <p:cNvPr id="12" name="Content Placeholder 11">
            <a:extLst>
              <a:ext uri="{FF2B5EF4-FFF2-40B4-BE49-F238E27FC236}">
                <a16:creationId xmlns:a16="http://schemas.microsoft.com/office/drawing/2014/main" id="{C288B76D-559D-4ACD-B71F-666F7538244D}"/>
              </a:ext>
            </a:extLst>
          </p:cNvPr>
          <p:cNvSpPr>
            <a:spLocks noGrp="1"/>
          </p:cNvSpPr>
          <p:nvPr>
            <p:ph idx="1"/>
          </p:nvPr>
        </p:nvSpPr>
        <p:spPr>
          <a:xfrm>
            <a:off x="304720" y="1431924"/>
            <a:ext cx="3456067" cy="4593971"/>
          </a:xfrm>
        </p:spPr>
        <p:txBody>
          <a:bodyPr/>
          <a:lstStyle/>
          <a:p>
            <a:pPr marL="9525" lvl="0" indent="0">
              <a:buNone/>
            </a:pPr>
            <a:r>
              <a:rPr lang="en-US" sz="2000" dirty="0"/>
              <a:t>Breaking into the header area is acceptable when a slide has a short enough title and the image will benefit from taking up more room.</a:t>
            </a:r>
          </a:p>
          <a:p>
            <a:pPr marL="9525" lvl="0" indent="0">
              <a:buNone/>
            </a:pPr>
            <a:r>
              <a:rPr lang="en-US" sz="2000" dirty="0"/>
              <a:t>In this type of situation, you can either crop the image to the halfway line (2/4) or the 2/3 line. The image may need to be cropped to the padding guide to the right of whichever line you choose to allow more whitespace for the text.</a:t>
            </a:r>
          </a:p>
        </p:txBody>
      </p:sp>
      <p:sp>
        <p:nvSpPr>
          <p:cNvPr id="7" name="TextBox 6">
            <a:extLst>
              <a:ext uri="{FF2B5EF4-FFF2-40B4-BE49-F238E27FC236}">
                <a16:creationId xmlns:a16="http://schemas.microsoft.com/office/drawing/2014/main" id="{E19594B6-42FD-434F-891A-8E26614023E9}"/>
              </a:ext>
            </a:extLst>
          </p:cNvPr>
          <p:cNvSpPr txBox="1"/>
          <p:nvPr/>
        </p:nvSpPr>
        <p:spPr>
          <a:xfrm>
            <a:off x="5005289" y="2497453"/>
            <a:ext cx="2907207" cy="2400657"/>
          </a:xfrm>
          <a:prstGeom prst="rect">
            <a:avLst/>
          </a:prstGeom>
          <a:noFill/>
        </p:spPr>
        <p:txBody>
          <a:bodyPr wrap="square" lIns="0" tIns="0" rIns="0" bIns="0" rtlCol="0">
            <a:spAutoFit/>
          </a:bodyPr>
          <a:lstStyle/>
          <a:p>
            <a:r>
              <a:rPr lang="en-US" sz="1200" dirty="0"/>
              <a:t>Lorem ipsum dolor sit amet, consectetuer adipiscing elit. Maecenas porttitor congue massa. Fusce posuere, magna sed pulvinar ultricies, purus lectus malesuada libero, sit amet commodo magna eros quis urna.</a:t>
            </a:r>
          </a:p>
          <a:p>
            <a:endParaRPr lang="en-US" sz="1200" dirty="0"/>
          </a:p>
          <a:p>
            <a:r>
              <a:rPr lang="en-US" sz="1200" dirty="0"/>
              <a:t>Nunc viverra imperdiet enim. Fusce est. Vivamus a tellus.</a:t>
            </a:r>
          </a:p>
          <a:p>
            <a:endParaRPr lang="en-US" sz="1200" dirty="0"/>
          </a:p>
          <a:p>
            <a:r>
              <a:rPr lang="en-US" sz="1200" dirty="0"/>
              <a:t>Pellentesque habitant morbi tristique senectus et netus et malesuada fames ac turpis egestas. Proin pharetra nonummy pede. Mauris et orci.</a:t>
            </a:r>
          </a:p>
          <a:p>
            <a:endParaRPr lang="en-US" sz="1200" dirty="0"/>
          </a:p>
        </p:txBody>
      </p:sp>
      <p:pic>
        <p:nvPicPr>
          <p:cNvPr id="4" name="Picture 3" descr="A picture containing outdoor, large, sitting, view&#10;&#10;Description automatically generated">
            <a:extLst>
              <a:ext uri="{FF2B5EF4-FFF2-40B4-BE49-F238E27FC236}">
                <a16:creationId xmlns:a16="http://schemas.microsoft.com/office/drawing/2014/main" id="{7AB65121-3807-4935-BCD8-7ED4CC12287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232833" y="1860069"/>
            <a:ext cx="3087944" cy="3428438"/>
          </a:xfrm>
          <a:prstGeom prst="rect">
            <a:avLst/>
          </a:prstGeom>
        </p:spPr>
      </p:pic>
    </p:spTree>
    <p:extLst>
      <p:ext uri="{BB962C8B-B14F-4D97-AF65-F5344CB8AC3E}">
        <p14:creationId xmlns:p14="http://schemas.microsoft.com/office/powerpoint/2010/main" val="38632235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D3606-5168-455C-89BE-C155A553EA4C}"/>
              </a:ext>
            </a:extLst>
          </p:cNvPr>
          <p:cNvSpPr>
            <a:spLocks noGrp="1"/>
          </p:cNvSpPr>
          <p:nvPr>
            <p:ph type="title"/>
          </p:nvPr>
        </p:nvSpPr>
        <p:spPr/>
        <p:txBody>
          <a:bodyPr/>
          <a:lstStyle/>
          <a:p>
            <a:r>
              <a:rPr lang="en-US" dirty="0"/>
              <a:t>New in 2020  |  The custom grid (7 of 7)</a:t>
            </a:r>
          </a:p>
        </p:txBody>
      </p:sp>
      <p:sp>
        <p:nvSpPr>
          <p:cNvPr id="3" name="Content Placeholder 2">
            <a:extLst>
              <a:ext uri="{FF2B5EF4-FFF2-40B4-BE49-F238E27FC236}">
                <a16:creationId xmlns:a16="http://schemas.microsoft.com/office/drawing/2014/main" id="{4C4DFCBC-266D-4220-8C19-13C28A811276}"/>
              </a:ext>
            </a:extLst>
          </p:cNvPr>
          <p:cNvSpPr>
            <a:spLocks noGrp="1"/>
          </p:cNvSpPr>
          <p:nvPr>
            <p:ph idx="1"/>
          </p:nvPr>
        </p:nvSpPr>
        <p:spPr>
          <a:xfrm>
            <a:off x="304721" y="1431925"/>
            <a:ext cx="5491242" cy="1566770"/>
          </a:xfrm>
        </p:spPr>
        <p:txBody>
          <a:bodyPr/>
          <a:lstStyle/>
          <a:p>
            <a:pPr marL="9525" indent="0">
              <a:buNone/>
            </a:pPr>
            <a:r>
              <a:rPr lang="en-US" dirty="0"/>
              <a:t>You are likely going to want to turn the grid on and off a lot. Right-clicking and digging through menus can be tedious, so luckily there are other ways to quickly show and hide the grid.</a:t>
            </a:r>
          </a:p>
        </p:txBody>
      </p:sp>
      <p:sp>
        <p:nvSpPr>
          <p:cNvPr id="5" name="Content Placeholder 2">
            <a:extLst>
              <a:ext uri="{FF2B5EF4-FFF2-40B4-BE49-F238E27FC236}">
                <a16:creationId xmlns:a16="http://schemas.microsoft.com/office/drawing/2014/main" id="{CAF68016-70D0-4762-B624-5333262CAF0F}"/>
              </a:ext>
            </a:extLst>
          </p:cNvPr>
          <p:cNvSpPr txBox="1">
            <a:spLocks/>
          </p:cNvSpPr>
          <p:nvPr/>
        </p:nvSpPr>
        <p:spPr>
          <a:xfrm>
            <a:off x="304721" y="3442260"/>
            <a:ext cx="5491242" cy="1566770"/>
          </a:xfrm>
          <a:prstGeom prst="rect">
            <a:avLst/>
          </a:prstGeom>
        </p:spPr>
        <p:txBody>
          <a:bodyPr vert="horz" lIns="45720" tIns="45720" rIns="45720" bIns="45720" rtlCol="0">
            <a:noAutofit/>
          </a:bodyPr>
          <a:lstStyle>
            <a:lvl1pPr marL="274638" indent="-265113" algn="l" defTabSz="1088291" rtl="0" eaLnBrk="1" latinLnBrk="0" hangingPunct="1">
              <a:spcBef>
                <a:spcPts val="1800"/>
              </a:spcBef>
              <a:buClr>
                <a:schemeClr val="tx1"/>
              </a:buClr>
              <a:buSzPct val="70000"/>
              <a:buFont typeface="Wingdings" pitchFamily="2" charset="2"/>
              <a:buChar char="§"/>
              <a:defRPr sz="2200" kern="1200">
                <a:solidFill>
                  <a:schemeClr val="tx1"/>
                </a:solidFill>
                <a:latin typeface="+mn-lt"/>
                <a:ea typeface="+mn-ea"/>
                <a:cs typeface="+mn-cs"/>
              </a:defRPr>
            </a:lvl1pPr>
            <a:lvl2pPr marL="551703" indent="-275852" algn="l" defTabSz="1088291" rtl="0" eaLnBrk="1" latinLnBrk="0" hangingPunct="1">
              <a:spcBef>
                <a:spcPts val="1800"/>
              </a:spcBef>
              <a:buClr>
                <a:schemeClr val="tx1"/>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1800"/>
              </a:spcBef>
              <a:buClr>
                <a:schemeClr val="tx1"/>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1800"/>
              </a:spcBef>
              <a:buClr>
                <a:schemeClr val="tx1"/>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1800"/>
              </a:spcBef>
              <a:buClr>
                <a:schemeClr val="tx1"/>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9525" indent="0">
              <a:buFont typeface="Wingdings" pitchFamily="2" charset="2"/>
              <a:buNone/>
            </a:pPr>
            <a:r>
              <a:rPr lang="en-US" dirty="0"/>
              <a:t>Mac keyboard shortcut:</a:t>
            </a:r>
            <a:br>
              <a:rPr lang="en-US" dirty="0"/>
            </a:br>
            <a:r>
              <a:rPr lang="en-US" dirty="0">
                <a:latin typeface="+mj-lt"/>
              </a:rPr>
              <a:t>Control-option-command-G</a:t>
            </a:r>
          </a:p>
          <a:p>
            <a:pPr marL="9525" indent="0">
              <a:buFont typeface="Wingdings" pitchFamily="2" charset="2"/>
              <a:buNone/>
            </a:pPr>
            <a:r>
              <a:rPr lang="en-US" dirty="0"/>
              <a:t>Windows keyboard shortcut:</a:t>
            </a:r>
            <a:br>
              <a:rPr lang="en-US" dirty="0"/>
            </a:br>
            <a:r>
              <a:rPr lang="en-US" dirty="0">
                <a:latin typeface="+mj-lt"/>
              </a:rPr>
              <a:t>Alt-F9</a:t>
            </a:r>
            <a:r>
              <a:rPr lang="en-US" dirty="0"/>
              <a:t> (or </a:t>
            </a:r>
            <a:r>
              <a:rPr lang="en-US" dirty="0">
                <a:latin typeface="+mj-lt"/>
              </a:rPr>
              <a:t>Alt-Fn-F9</a:t>
            </a:r>
            <a:r>
              <a:rPr lang="en-US" dirty="0"/>
              <a:t> on some laptops)</a:t>
            </a:r>
          </a:p>
        </p:txBody>
      </p:sp>
      <p:sp>
        <p:nvSpPr>
          <p:cNvPr id="11" name="Content Placeholder 2">
            <a:extLst>
              <a:ext uri="{FF2B5EF4-FFF2-40B4-BE49-F238E27FC236}">
                <a16:creationId xmlns:a16="http://schemas.microsoft.com/office/drawing/2014/main" id="{06826567-8223-44E1-905A-BDB0736C028C}"/>
              </a:ext>
            </a:extLst>
          </p:cNvPr>
          <p:cNvSpPr txBox="1">
            <a:spLocks/>
          </p:cNvSpPr>
          <p:nvPr/>
        </p:nvSpPr>
        <p:spPr>
          <a:xfrm>
            <a:off x="7055473" y="1431925"/>
            <a:ext cx="4062037" cy="788749"/>
          </a:xfrm>
          <a:prstGeom prst="rect">
            <a:avLst/>
          </a:prstGeom>
        </p:spPr>
        <p:txBody>
          <a:bodyPr vert="horz" lIns="45720" tIns="45720" rIns="45720" bIns="45720" rtlCol="0">
            <a:noAutofit/>
          </a:bodyPr>
          <a:lstStyle>
            <a:lvl1pPr marL="274638" indent="-265113" algn="l" defTabSz="1088291" rtl="0" eaLnBrk="1" latinLnBrk="0" hangingPunct="1">
              <a:spcBef>
                <a:spcPts val="1800"/>
              </a:spcBef>
              <a:buClr>
                <a:schemeClr val="tx1"/>
              </a:buClr>
              <a:buSzPct val="70000"/>
              <a:buFont typeface="Wingdings" pitchFamily="2" charset="2"/>
              <a:buChar char="§"/>
              <a:defRPr sz="2200" kern="1200">
                <a:solidFill>
                  <a:schemeClr val="tx1"/>
                </a:solidFill>
                <a:latin typeface="+mn-lt"/>
                <a:ea typeface="+mn-ea"/>
                <a:cs typeface="+mn-cs"/>
              </a:defRPr>
            </a:lvl1pPr>
            <a:lvl2pPr marL="551703" indent="-275852" algn="l" defTabSz="1088291" rtl="0" eaLnBrk="1" latinLnBrk="0" hangingPunct="1">
              <a:spcBef>
                <a:spcPts val="1800"/>
              </a:spcBef>
              <a:buClr>
                <a:schemeClr val="tx1"/>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1800"/>
              </a:spcBef>
              <a:buClr>
                <a:schemeClr val="tx1"/>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1800"/>
              </a:spcBef>
              <a:buClr>
                <a:schemeClr val="tx1"/>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1800"/>
              </a:spcBef>
              <a:buClr>
                <a:schemeClr val="tx1"/>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9525" indent="0">
              <a:buFont typeface="Wingdings" pitchFamily="2" charset="2"/>
              <a:buNone/>
            </a:pPr>
            <a:r>
              <a:rPr lang="en-US" sz="1600" dirty="0"/>
              <a:t>Windows only: Add the Guides toggle to your Quick Access Toolbar. In File&gt;Options (located way down at the bottom), add it like this: </a:t>
            </a:r>
          </a:p>
        </p:txBody>
      </p:sp>
      <p:pic>
        <p:nvPicPr>
          <p:cNvPr id="4" name="Picture 3">
            <a:extLst>
              <a:ext uri="{FF2B5EF4-FFF2-40B4-BE49-F238E27FC236}">
                <a16:creationId xmlns:a16="http://schemas.microsoft.com/office/drawing/2014/main" id="{0E5F1094-12C6-445B-AF64-127AAAA002D1}"/>
              </a:ext>
            </a:extLst>
          </p:cNvPr>
          <p:cNvPicPr>
            <a:picLocks noChangeAspect="1"/>
          </p:cNvPicPr>
          <p:nvPr/>
        </p:nvPicPr>
        <p:blipFill>
          <a:blip r:embed="rId2"/>
          <a:stretch>
            <a:fillRect/>
          </a:stretch>
        </p:blipFill>
        <p:spPr>
          <a:xfrm>
            <a:off x="7064203" y="2433918"/>
            <a:ext cx="3642818" cy="2992157"/>
          </a:xfrm>
          <a:prstGeom prst="rect">
            <a:avLst/>
          </a:prstGeom>
          <a:ln>
            <a:solidFill>
              <a:schemeClr val="bg1">
                <a:lumMod val="85000"/>
              </a:schemeClr>
            </a:solidFill>
          </a:ln>
        </p:spPr>
      </p:pic>
      <p:sp>
        <p:nvSpPr>
          <p:cNvPr id="6" name="Oval 5">
            <a:extLst>
              <a:ext uri="{FF2B5EF4-FFF2-40B4-BE49-F238E27FC236}">
                <a16:creationId xmlns:a16="http://schemas.microsoft.com/office/drawing/2014/main" id="{B66BDCA0-9E78-4243-B51B-22CB5588EB27}"/>
              </a:ext>
            </a:extLst>
          </p:cNvPr>
          <p:cNvSpPr/>
          <p:nvPr/>
        </p:nvSpPr>
        <p:spPr>
          <a:xfrm>
            <a:off x="6902851" y="3289809"/>
            <a:ext cx="216840" cy="216840"/>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Bef>
                <a:spcPts val="1200"/>
              </a:spcBef>
            </a:pPr>
            <a:r>
              <a:rPr lang="en-US" sz="900" dirty="0">
                <a:solidFill>
                  <a:schemeClr val="bg1"/>
                </a:solidFill>
                <a:latin typeface="+mj-lt"/>
              </a:rPr>
              <a:t>1</a:t>
            </a:r>
          </a:p>
        </p:txBody>
      </p:sp>
      <p:sp>
        <p:nvSpPr>
          <p:cNvPr id="8" name="Rectangle 7">
            <a:extLst>
              <a:ext uri="{FF2B5EF4-FFF2-40B4-BE49-F238E27FC236}">
                <a16:creationId xmlns:a16="http://schemas.microsoft.com/office/drawing/2014/main" id="{66E20331-F1FC-49CE-BE60-AA4839CB45FF}"/>
              </a:ext>
            </a:extLst>
          </p:cNvPr>
          <p:cNvSpPr/>
          <p:nvPr/>
        </p:nvSpPr>
        <p:spPr>
          <a:xfrm>
            <a:off x="7809427" y="2782351"/>
            <a:ext cx="1223940" cy="237828"/>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spcBef>
                <a:spcPts val="1200"/>
              </a:spcBef>
            </a:pPr>
            <a:endParaRPr lang="en-US" sz="1400" dirty="0">
              <a:solidFill>
                <a:schemeClr val="tx1"/>
              </a:solidFill>
            </a:endParaRPr>
          </a:p>
        </p:txBody>
      </p:sp>
      <p:sp>
        <p:nvSpPr>
          <p:cNvPr id="9" name="Rectangle 8">
            <a:extLst>
              <a:ext uri="{FF2B5EF4-FFF2-40B4-BE49-F238E27FC236}">
                <a16:creationId xmlns:a16="http://schemas.microsoft.com/office/drawing/2014/main" id="{7325A860-7105-4ADF-8FB8-567776461B56}"/>
              </a:ext>
            </a:extLst>
          </p:cNvPr>
          <p:cNvSpPr/>
          <p:nvPr/>
        </p:nvSpPr>
        <p:spPr>
          <a:xfrm>
            <a:off x="7816151" y="4139707"/>
            <a:ext cx="1076184" cy="116014"/>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spcBef>
                <a:spcPts val="1200"/>
              </a:spcBef>
            </a:pPr>
            <a:endParaRPr lang="en-US" sz="1400" dirty="0">
              <a:solidFill>
                <a:schemeClr val="tx1"/>
              </a:solidFill>
            </a:endParaRPr>
          </a:p>
        </p:txBody>
      </p:sp>
      <p:sp>
        <p:nvSpPr>
          <p:cNvPr id="12" name="Rectangle 11">
            <a:extLst>
              <a:ext uri="{FF2B5EF4-FFF2-40B4-BE49-F238E27FC236}">
                <a16:creationId xmlns:a16="http://schemas.microsoft.com/office/drawing/2014/main" id="{271EED45-473F-437F-9A7F-B2AC5DFC1450}"/>
              </a:ext>
            </a:extLst>
          </p:cNvPr>
          <p:cNvSpPr/>
          <p:nvPr/>
        </p:nvSpPr>
        <p:spPr>
          <a:xfrm>
            <a:off x="7070003" y="3449035"/>
            <a:ext cx="623411" cy="116325"/>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spcBef>
                <a:spcPts val="1200"/>
              </a:spcBef>
            </a:pPr>
            <a:endParaRPr lang="en-US" sz="1400" dirty="0">
              <a:solidFill>
                <a:schemeClr val="tx1"/>
              </a:solidFill>
            </a:endParaRPr>
          </a:p>
        </p:txBody>
      </p:sp>
      <p:sp>
        <p:nvSpPr>
          <p:cNvPr id="13" name="Oval 12">
            <a:extLst>
              <a:ext uri="{FF2B5EF4-FFF2-40B4-BE49-F238E27FC236}">
                <a16:creationId xmlns:a16="http://schemas.microsoft.com/office/drawing/2014/main" id="{720E6A9E-655F-4BB1-A592-035208186CE0}"/>
              </a:ext>
            </a:extLst>
          </p:cNvPr>
          <p:cNvSpPr/>
          <p:nvPr/>
        </p:nvSpPr>
        <p:spPr>
          <a:xfrm>
            <a:off x="7636314" y="2641607"/>
            <a:ext cx="216840" cy="216840"/>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Bef>
                <a:spcPts val="1200"/>
              </a:spcBef>
            </a:pPr>
            <a:r>
              <a:rPr lang="en-US" sz="900" dirty="0">
                <a:solidFill>
                  <a:schemeClr val="bg1"/>
                </a:solidFill>
                <a:latin typeface="+mj-lt"/>
              </a:rPr>
              <a:t>2</a:t>
            </a:r>
          </a:p>
        </p:txBody>
      </p:sp>
      <p:sp>
        <p:nvSpPr>
          <p:cNvPr id="14" name="Oval 13">
            <a:extLst>
              <a:ext uri="{FF2B5EF4-FFF2-40B4-BE49-F238E27FC236}">
                <a16:creationId xmlns:a16="http://schemas.microsoft.com/office/drawing/2014/main" id="{432F872F-D38F-4C32-80BD-103121E2FE24}"/>
              </a:ext>
            </a:extLst>
          </p:cNvPr>
          <p:cNvSpPr/>
          <p:nvPr/>
        </p:nvSpPr>
        <p:spPr>
          <a:xfrm>
            <a:off x="7636314" y="3980874"/>
            <a:ext cx="216840" cy="216840"/>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Bef>
                <a:spcPts val="1200"/>
              </a:spcBef>
            </a:pPr>
            <a:r>
              <a:rPr lang="en-US" sz="900" dirty="0">
                <a:solidFill>
                  <a:schemeClr val="bg1"/>
                </a:solidFill>
                <a:latin typeface="+mj-lt"/>
              </a:rPr>
              <a:t>3</a:t>
            </a:r>
          </a:p>
        </p:txBody>
      </p:sp>
      <p:sp>
        <p:nvSpPr>
          <p:cNvPr id="15" name="Oval 14">
            <a:extLst>
              <a:ext uri="{FF2B5EF4-FFF2-40B4-BE49-F238E27FC236}">
                <a16:creationId xmlns:a16="http://schemas.microsoft.com/office/drawing/2014/main" id="{A08FD3E2-CF3D-431F-A1F3-710CAC06D60A}"/>
              </a:ext>
            </a:extLst>
          </p:cNvPr>
          <p:cNvSpPr/>
          <p:nvPr/>
        </p:nvSpPr>
        <p:spPr>
          <a:xfrm>
            <a:off x="8874011" y="3801053"/>
            <a:ext cx="216840" cy="216840"/>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Bef>
                <a:spcPts val="1200"/>
              </a:spcBef>
            </a:pPr>
            <a:r>
              <a:rPr lang="en-US" sz="900" dirty="0">
                <a:solidFill>
                  <a:schemeClr val="bg1"/>
                </a:solidFill>
                <a:latin typeface="+mj-lt"/>
              </a:rPr>
              <a:t>4</a:t>
            </a:r>
          </a:p>
        </p:txBody>
      </p:sp>
      <p:pic>
        <p:nvPicPr>
          <p:cNvPr id="16" name="Picture 15">
            <a:extLst>
              <a:ext uri="{FF2B5EF4-FFF2-40B4-BE49-F238E27FC236}">
                <a16:creationId xmlns:a16="http://schemas.microsoft.com/office/drawing/2014/main" id="{E1C32076-CFE3-497C-98A6-6F7671295625}"/>
              </a:ext>
            </a:extLst>
          </p:cNvPr>
          <p:cNvPicPr>
            <a:picLocks noChangeAspect="1"/>
          </p:cNvPicPr>
          <p:nvPr/>
        </p:nvPicPr>
        <p:blipFill rotWithShape="1">
          <a:blip r:embed="rId3"/>
          <a:srcRect l="30870" t="18636"/>
          <a:stretch/>
        </p:blipFill>
        <p:spPr>
          <a:xfrm>
            <a:off x="8635285" y="5639059"/>
            <a:ext cx="2071736" cy="789009"/>
          </a:xfrm>
          <a:prstGeom prst="rect">
            <a:avLst/>
          </a:prstGeom>
          <a:ln>
            <a:solidFill>
              <a:schemeClr val="bg1">
                <a:lumMod val="85000"/>
              </a:schemeClr>
            </a:solidFill>
          </a:ln>
        </p:spPr>
      </p:pic>
      <p:sp>
        <p:nvSpPr>
          <p:cNvPr id="10" name="Rectangle 9">
            <a:extLst>
              <a:ext uri="{FF2B5EF4-FFF2-40B4-BE49-F238E27FC236}">
                <a16:creationId xmlns:a16="http://schemas.microsoft.com/office/drawing/2014/main" id="{937BC7F3-A73C-4633-B79F-6A0943E8678D}"/>
              </a:ext>
            </a:extLst>
          </p:cNvPr>
          <p:cNvSpPr/>
          <p:nvPr/>
        </p:nvSpPr>
        <p:spPr>
          <a:xfrm>
            <a:off x="10082722" y="6229350"/>
            <a:ext cx="369644" cy="198718"/>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spcBef>
                <a:spcPts val="1200"/>
              </a:spcBef>
            </a:pPr>
            <a:endParaRPr lang="en-US" sz="1400" dirty="0">
              <a:solidFill>
                <a:schemeClr val="tx1"/>
              </a:solidFill>
            </a:endParaRPr>
          </a:p>
        </p:txBody>
      </p:sp>
      <p:sp>
        <p:nvSpPr>
          <p:cNvPr id="17" name="Content Placeholder 2">
            <a:extLst>
              <a:ext uri="{FF2B5EF4-FFF2-40B4-BE49-F238E27FC236}">
                <a16:creationId xmlns:a16="http://schemas.microsoft.com/office/drawing/2014/main" id="{B690A4B2-122B-47F2-9511-A700918D8C27}"/>
              </a:ext>
            </a:extLst>
          </p:cNvPr>
          <p:cNvSpPr txBox="1">
            <a:spLocks/>
          </p:cNvSpPr>
          <p:nvPr/>
        </p:nvSpPr>
        <p:spPr>
          <a:xfrm>
            <a:off x="7048697" y="5639320"/>
            <a:ext cx="1193782" cy="788748"/>
          </a:xfrm>
          <a:prstGeom prst="rect">
            <a:avLst/>
          </a:prstGeom>
        </p:spPr>
        <p:txBody>
          <a:bodyPr vert="horz" lIns="45720" tIns="45720" rIns="45720" bIns="45720" rtlCol="0">
            <a:noAutofit/>
          </a:bodyPr>
          <a:lstStyle>
            <a:lvl1pPr marL="274638" indent="-265113" algn="l" defTabSz="1088291" rtl="0" eaLnBrk="1" latinLnBrk="0" hangingPunct="1">
              <a:spcBef>
                <a:spcPts val="1800"/>
              </a:spcBef>
              <a:buClr>
                <a:schemeClr val="tx1"/>
              </a:buClr>
              <a:buSzPct val="70000"/>
              <a:buFont typeface="Wingdings" pitchFamily="2" charset="2"/>
              <a:buChar char="§"/>
              <a:defRPr sz="2200" kern="1200">
                <a:solidFill>
                  <a:schemeClr val="tx1"/>
                </a:solidFill>
                <a:latin typeface="+mn-lt"/>
                <a:ea typeface="+mn-ea"/>
                <a:cs typeface="+mn-cs"/>
              </a:defRPr>
            </a:lvl1pPr>
            <a:lvl2pPr marL="551703" indent="-275852" algn="l" defTabSz="1088291" rtl="0" eaLnBrk="1" latinLnBrk="0" hangingPunct="1">
              <a:spcBef>
                <a:spcPts val="1800"/>
              </a:spcBef>
              <a:buClr>
                <a:schemeClr val="tx1"/>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1800"/>
              </a:spcBef>
              <a:buClr>
                <a:schemeClr val="tx1"/>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1800"/>
              </a:spcBef>
              <a:buClr>
                <a:schemeClr val="tx1"/>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1800"/>
              </a:spcBef>
              <a:buClr>
                <a:schemeClr val="tx1"/>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9525" indent="0">
              <a:buFont typeface="Wingdings" pitchFamily="2" charset="2"/>
              <a:buNone/>
            </a:pPr>
            <a:r>
              <a:rPr lang="en-US" sz="1100" dirty="0"/>
              <a:t>Quick Access Toolbar will appear below the ribbon if you check this box</a:t>
            </a:r>
          </a:p>
        </p:txBody>
      </p:sp>
      <p:sp>
        <p:nvSpPr>
          <p:cNvPr id="7" name="Oval 6">
            <a:extLst>
              <a:ext uri="{FF2B5EF4-FFF2-40B4-BE49-F238E27FC236}">
                <a16:creationId xmlns:a16="http://schemas.microsoft.com/office/drawing/2014/main" id="{D7DF6951-62F4-4DEC-960A-2495B708E94C}"/>
              </a:ext>
            </a:extLst>
          </p:cNvPr>
          <p:cNvSpPr/>
          <p:nvPr/>
        </p:nvSpPr>
        <p:spPr>
          <a:xfrm>
            <a:off x="7792239" y="5000483"/>
            <a:ext cx="160464" cy="160464"/>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spcBef>
                <a:spcPts val="1200"/>
              </a:spcBef>
            </a:pPr>
            <a:endParaRPr lang="en-US" sz="1400" dirty="0">
              <a:solidFill>
                <a:schemeClr val="tx1"/>
              </a:solidFill>
            </a:endParaRPr>
          </a:p>
        </p:txBody>
      </p:sp>
      <p:cxnSp>
        <p:nvCxnSpPr>
          <p:cNvPr id="24" name="Connector: Elbow 23">
            <a:extLst>
              <a:ext uri="{FF2B5EF4-FFF2-40B4-BE49-F238E27FC236}">
                <a16:creationId xmlns:a16="http://schemas.microsoft.com/office/drawing/2014/main" id="{9F3EEA97-983E-486D-822A-E2CB6EF3B86C}"/>
              </a:ext>
            </a:extLst>
          </p:cNvPr>
          <p:cNvCxnSpPr>
            <a:stCxn id="17" idx="0"/>
            <a:endCxn id="7" idx="4"/>
          </p:cNvCxnSpPr>
          <p:nvPr/>
        </p:nvCxnSpPr>
        <p:spPr>
          <a:xfrm rot="5400000" flipH="1" flipV="1">
            <a:off x="7519843" y="5286693"/>
            <a:ext cx="478373" cy="226883"/>
          </a:xfrm>
          <a:prstGeom prst="bentConnector3">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6701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DEE39-F489-8742-BB24-03E277E01ED6}"/>
              </a:ext>
            </a:extLst>
          </p:cNvPr>
          <p:cNvSpPr>
            <a:spLocks noGrp="1"/>
          </p:cNvSpPr>
          <p:nvPr>
            <p:ph type="title"/>
          </p:nvPr>
        </p:nvSpPr>
        <p:spPr/>
        <p:txBody>
          <a:bodyPr/>
          <a:lstStyle/>
          <a:p>
            <a:r>
              <a:rPr lang="en-US"/>
              <a:t>Font usage</a:t>
            </a:r>
          </a:p>
        </p:txBody>
      </p:sp>
      <p:sp>
        <p:nvSpPr>
          <p:cNvPr id="14" name="Content Placeholder 13">
            <a:extLst>
              <a:ext uri="{FF2B5EF4-FFF2-40B4-BE49-F238E27FC236}">
                <a16:creationId xmlns:a16="http://schemas.microsoft.com/office/drawing/2014/main" id="{2D7BB697-EEBA-46BB-8292-E4A8700DACFC}"/>
              </a:ext>
            </a:extLst>
          </p:cNvPr>
          <p:cNvSpPr>
            <a:spLocks noGrp="1"/>
          </p:cNvSpPr>
          <p:nvPr>
            <p:ph idx="1"/>
          </p:nvPr>
        </p:nvSpPr>
        <p:spPr>
          <a:xfrm>
            <a:off x="338328" y="2258950"/>
            <a:ext cx="5346286" cy="3766945"/>
          </a:xfrm>
        </p:spPr>
        <p:txBody>
          <a:bodyPr/>
          <a:lstStyle/>
          <a:p>
            <a:pPr marL="0" indent="0">
              <a:buNone/>
            </a:pPr>
            <a:r>
              <a:rPr lang="en-US" dirty="0"/>
              <a:t>Adobe Clean is for Adobe communications only, and the only font that should be used for all Adobe communications. </a:t>
            </a:r>
          </a:p>
          <a:p>
            <a:pPr marL="0" indent="0">
              <a:buNone/>
            </a:pPr>
            <a:r>
              <a:rPr lang="en-US" dirty="0"/>
              <a:t>It is not distributed for use in third-party communications. If you are sharing a presentation externally, export to PDF before sharing to retain the formatting.</a:t>
            </a:r>
          </a:p>
        </p:txBody>
      </p:sp>
      <p:sp>
        <p:nvSpPr>
          <p:cNvPr id="12" name="Rectangle 11">
            <a:extLst>
              <a:ext uri="{FF2B5EF4-FFF2-40B4-BE49-F238E27FC236}">
                <a16:creationId xmlns:a16="http://schemas.microsoft.com/office/drawing/2014/main" id="{188D3525-E205-4B2C-9662-64113EC0B419}"/>
              </a:ext>
            </a:extLst>
          </p:cNvPr>
          <p:cNvSpPr/>
          <p:nvPr/>
        </p:nvSpPr>
        <p:spPr>
          <a:xfrm>
            <a:off x="6504211" y="2258950"/>
            <a:ext cx="4591823" cy="2461572"/>
          </a:xfrm>
          <a:prstGeom prst="rect">
            <a:avLst/>
          </a:prstGeom>
        </p:spPr>
        <p:txBody>
          <a:bodyPr wrap="square">
            <a:spAutoFit/>
          </a:bodyPr>
          <a:lstStyle/>
          <a:p>
            <a:pPr>
              <a:spcBef>
                <a:spcPts val="2399"/>
              </a:spcBef>
            </a:pPr>
            <a:r>
              <a:rPr lang="en-US" sz="2399" dirty="0">
                <a:latin typeface="+mj-lt"/>
              </a:rPr>
              <a:t>Adobe Clean </a:t>
            </a:r>
            <a:r>
              <a:rPr lang="en-US" sz="2399" dirty="0" err="1">
                <a:latin typeface="+mj-lt"/>
              </a:rPr>
              <a:t>ExtraBold</a:t>
            </a:r>
            <a:br>
              <a:rPr lang="en-US" sz="2399" dirty="0">
                <a:latin typeface="+mj-lt"/>
              </a:rPr>
            </a:br>
            <a:r>
              <a:rPr lang="en-US" sz="1400" dirty="0">
                <a:solidFill>
                  <a:srgbClr val="000000"/>
                </a:solidFill>
              </a:rPr>
              <a:t>For headings and subheadings</a:t>
            </a:r>
          </a:p>
          <a:p>
            <a:pPr>
              <a:spcBef>
                <a:spcPts val="2399"/>
              </a:spcBef>
            </a:pPr>
            <a:r>
              <a:rPr lang="en-US" sz="2399" dirty="0"/>
              <a:t>Adobe Clean </a:t>
            </a:r>
            <a:r>
              <a:rPr lang="en-US" sz="2399" dirty="0" err="1"/>
              <a:t>SemiLight</a:t>
            </a:r>
            <a:br>
              <a:rPr lang="en-US" sz="2399" dirty="0"/>
            </a:br>
            <a:r>
              <a:rPr lang="en-US" sz="1400" dirty="0">
                <a:solidFill>
                  <a:srgbClr val="000000"/>
                </a:solidFill>
              </a:rPr>
              <a:t>For body copy and captions</a:t>
            </a:r>
          </a:p>
          <a:p>
            <a:pPr>
              <a:spcBef>
                <a:spcPts val="2399"/>
              </a:spcBef>
            </a:pPr>
            <a:r>
              <a:rPr lang="en-US" sz="2399" dirty="0">
                <a:latin typeface="Adobe Clean" panose="020B0503020404020204" pitchFamily="34" charset="0"/>
              </a:rPr>
              <a:t>Adobe Clean Regular</a:t>
            </a:r>
            <a:br>
              <a:rPr lang="en-US" sz="2399" dirty="0"/>
            </a:br>
            <a:r>
              <a:rPr lang="en-US" sz="1400" dirty="0"/>
              <a:t>For body copy and captions (small text size)</a:t>
            </a:r>
          </a:p>
        </p:txBody>
      </p:sp>
      <p:sp>
        <p:nvSpPr>
          <p:cNvPr id="6" name="Content Placeholder 2">
            <a:extLst>
              <a:ext uri="{FF2B5EF4-FFF2-40B4-BE49-F238E27FC236}">
                <a16:creationId xmlns:a16="http://schemas.microsoft.com/office/drawing/2014/main" id="{E4EFA35B-23F4-4916-B44F-687487E38448}"/>
              </a:ext>
            </a:extLst>
          </p:cNvPr>
          <p:cNvSpPr txBox="1">
            <a:spLocks/>
          </p:cNvSpPr>
          <p:nvPr/>
        </p:nvSpPr>
        <p:spPr>
          <a:xfrm>
            <a:off x="290984" y="1120625"/>
            <a:ext cx="5654975" cy="837270"/>
          </a:xfrm>
          <a:prstGeom prst="rect">
            <a:avLst/>
          </a:prstGeom>
        </p:spPr>
        <p:txBody>
          <a:bodyPr/>
          <a:lstStyle>
            <a:lvl1pPr marL="0" indent="0" algn="l" defTabSz="914400" rtl="0" eaLnBrk="1" latinLnBrk="0" hangingPunct="1">
              <a:lnSpc>
                <a:spcPct val="150000"/>
              </a:lnSpc>
              <a:spcBef>
                <a:spcPts val="1000"/>
              </a:spcBef>
              <a:buFont typeface="Arial" panose="020B0604020202020204" pitchFamily="34" charset="0"/>
              <a:buNone/>
              <a:defRPr lang="en-US" sz="1800" b="0" i="0" u="none" strike="noStrike" kern="1200" smtClean="0">
                <a:solidFill>
                  <a:schemeClr val="tx1"/>
                </a:solidFill>
                <a:effectLst/>
                <a:latin typeface="Adobe Clean SemiLight" panose="020B04030204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400"/>
              </a:spcBef>
            </a:pPr>
            <a:r>
              <a:rPr lang="en-US" sz="1400" b="1" dirty="0">
                <a:latin typeface="Adobe Clean ExtraBold" panose="020B0503020404020204" pitchFamily="34" charset="0"/>
              </a:rPr>
              <a:t>Visit the Brand Center to learn more and access fonts.</a:t>
            </a:r>
          </a:p>
          <a:p>
            <a:pPr>
              <a:lnSpc>
                <a:spcPct val="100000"/>
              </a:lnSpc>
              <a:spcBef>
                <a:spcPts val="400"/>
              </a:spcBef>
            </a:pPr>
            <a:r>
              <a:rPr lang="en-US" sz="1600" u="sng" dirty="0">
                <a:hlinkClick r:id="rId2"/>
              </a:rPr>
              <a:t>https://inside.corp.adobe.com/brand-center/logos-font.html</a:t>
            </a:r>
            <a:endParaRPr lang="en-US" sz="1200" dirty="0">
              <a:solidFill>
                <a:schemeClr val="accent3"/>
              </a:solidFill>
            </a:endParaRPr>
          </a:p>
        </p:txBody>
      </p:sp>
    </p:spTree>
    <p:extLst>
      <p:ext uri="{BB962C8B-B14F-4D97-AF65-F5344CB8AC3E}">
        <p14:creationId xmlns:p14="http://schemas.microsoft.com/office/powerpoint/2010/main" val="70930465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750F32A9-2246-43E0-BC63-0628B7FC37A7}"/>
              </a:ext>
            </a:extLst>
          </p:cNvPr>
          <p:cNvSpPr/>
          <p:nvPr/>
        </p:nvSpPr>
        <p:spPr>
          <a:xfrm>
            <a:off x="0" y="3657798"/>
            <a:ext cx="8002790" cy="1139888"/>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2C2C2C"/>
              </a:solidFill>
            </a:endParaRPr>
          </a:p>
        </p:txBody>
      </p:sp>
      <p:sp>
        <p:nvSpPr>
          <p:cNvPr id="37" name="Title 3">
            <a:extLst>
              <a:ext uri="{FF2B5EF4-FFF2-40B4-BE49-F238E27FC236}">
                <a16:creationId xmlns:a16="http://schemas.microsoft.com/office/drawing/2014/main" id="{722FEDA5-BE7C-4C6D-9443-383BB781877B}"/>
              </a:ext>
            </a:extLst>
          </p:cNvPr>
          <p:cNvSpPr>
            <a:spLocks noGrp="1"/>
          </p:cNvSpPr>
          <p:nvPr>
            <p:ph type="title"/>
          </p:nvPr>
        </p:nvSpPr>
        <p:spPr/>
        <p:txBody>
          <a:bodyPr/>
          <a:lstStyle/>
          <a:p>
            <a:r>
              <a:rPr lang="en-US"/>
              <a:t>Adobe logo guide</a:t>
            </a:r>
          </a:p>
        </p:txBody>
      </p:sp>
      <p:pic>
        <p:nvPicPr>
          <p:cNvPr id="38" name="Picture 4">
            <a:extLst>
              <a:ext uri="{FF2B5EF4-FFF2-40B4-BE49-F238E27FC236}">
                <a16:creationId xmlns:a16="http://schemas.microsoft.com/office/drawing/2014/main" id="{C2DE62EA-C482-4B2B-8780-C7F8DB591B4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75011" y="2766659"/>
            <a:ext cx="475325" cy="652686"/>
          </a:xfrm>
          <a:prstGeom prst="rect">
            <a:avLst/>
          </a:prstGeom>
        </p:spPr>
      </p:pic>
      <p:pic>
        <p:nvPicPr>
          <p:cNvPr id="39" name="Picture 5">
            <a:extLst>
              <a:ext uri="{FF2B5EF4-FFF2-40B4-BE49-F238E27FC236}">
                <a16:creationId xmlns:a16="http://schemas.microsoft.com/office/drawing/2014/main" id="{9D62B380-A458-4150-95AB-41565A91A1E4}"/>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775560" y="2930498"/>
            <a:ext cx="1250446" cy="325005"/>
          </a:xfrm>
          <a:prstGeom prst="rect">
            <a:avLst/>
          </a:prstGeom>
        </p:spPr>
      </p:pic>
      <p:sp>
        <p:nvSpPr>
          <p:cNvPr id="40" name="Content Placeholder 2">
            <a:extLst>
              <a:ext uri="{FF2B5EF4-FFF2-40B4-BE49-F238E27FC236}">
                <a16:creationId xmlns:a16="http://schemas.microsoft.com/office/drawing/2014/main" id="{008E1B8F-67B7-46E1-9A13-004DAD1D137F}"/>
              </a:ext>
            </a:extLst>
          </p:cNvPr>
          <p:cNvSpPr txBox="1">
            <a:spLocks/>
          </p:cNvSpPr>
          <p:nvPr/>
        </p:nvSpPr>
        <p:spPr>
          <a:xfrm>
            <a:off x="2590545" y="2080757"/>
            <a:ext cx="2216360" cy="646021"/>
          </a:xfrm>
          <a:prstGeom prst="rect">
            <a:avLst/>
          </a:prstGeom>
        </p:spPr>
        <p:txBody>
          <a:bodyPr/>
          <a:lstStyle>
            <a:lvl1pPr marL="0" indent="0" algn="l" defTabSz="914400" rtl="0" eaLnBrk="1" latinLnBrk="0" hangingPunct="1">
              <a:lnSpc>
                <a:spcPct val="150000"/>
              </a:lnSpc>
              <a:spcBef>
                <a:spcPts val="1000"/>
              </a:spcBef>
              <a:buFont typeface="Arial" panose="020B0604020202020204" pitchFamily="34" charset="0"/>
              <a:buNone/>
              <a:defRPr lang="en-US" sz="1800" b="0" i="0" u="none" strike="noStrike" kern="1200" smtClean="0">
                <a:solidFill>
                  <a:schemeClr val="tx1"/>
                </a:solidFill>
                <a:effectLst/>
                <a:latin typeface="Adobe Clean SemiLight" panose="020B04030204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400"/>
              </a:spcBef>
            </a:pPr>
            <a:r>
              <a:rPr lang="en-US" sz="1400" b="1" dirty="0">
                <a:latin typeface="Adobe Clean ExtraBold" panose="020B0503020404020204" pitchFamily="34" charset="0"/>
              </a:rPr>
              <a:t>Horizontal logo lockup</a:t>
            </a:r>
          </a:p>
          <a:p>
            <a:pPr>
              <a:lnSpc>
                <a:spcPct val="100000"/>
              </a:lnSpc>
              <a:spcBef>
                <a:spcPts val="400"/>
              </a:spcBef>
            </a:pPr>
            <a:r>
              <a:rPr lang="en-US" sz="1100" dirty="0"/>
              <a:t>(Limited use)</a:t>
            </a:r>
          </a:p>
        </p:txBody>
      </p:sp>
      <p:grpSp>
        <p:nvGrpSpPr>
          <p:cNvPr id="41" name="Group 40">
            <a:extLst>
              <a:ext uri="{FF2B5EF4-FFF2-40B4-BE49-F238E27FC236}">
                <a16:creationId xmlns:a16="http://schemas.microsoft.com/office/drawing/2014/main" id="{D216D0CD-A22F-4BF8-A5BA-12C32C0DE87A}"/>
              </a:ext>
            </a:extLst>
          </p:cNvPr>
          <p:cNvGrpSpPr/>
          <p:nvPr/>
        </p:nvGrpSpPr>
        <p:grpSpPr>
          <a:xfrm>
            <a:off x="10060426" y="4828838"/>
            <a:ext cx="564952" cy="945965"/>
            <a:chOff x="10052078" y="4685126"/>
            <a:chExt cx="698241" cy="1169147"/>
          </a:xfrm>
        </p:grpSpPr>
        <p:sp>
          <p:nvSpPr>
            <p:cNvPr id="42" name="Rectangle 41">
              <a:extLst>
                <a:ext uri="{FF2B5EF4-FFF2-40B4-BE49-F238E27FC236}">
                  <a16:creationId xmlns:a16="http://schemas.microsoft.com/office/drawing/2014/main" id="{AED4CAFB-C8ED-4EC3-8217-8DC69742E009}"/>
                </a:ext>
              </a:extLst>
            </p:cNvPr>
            <p:cNvSpPr/>
            <p:nvPr/>
          </p:nvSpPr>
          <p:spPr>
            <a:xfrm>
              <a:off x="10052078" y="4685126"/>
              <a:ext cx="698241" cy="1169147"/>
            </a:xfrm>
            <a:prstGeom prst="rect">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43" name="Picture 42">
              <a:extLst>
                <a:ext uri="{FF2B5EF4-FFF2-40B4-BE49-F238E27FC236}">
                  <a16:creationId xmlns:a16="http://schemas.microsoft.com/office/drawing/2014/main" id="{466C7886-7814-4D49-ACAC-50EE3F31798F}"/>
                </a:ext>
              </a:extLst>
            </p:cNvPr>
            <p:cNvPicPr>
              <a:picLocks noChangeAspect="1"/>
            </p:cNvPicPr>
            <p:nvPr/>
          </p:nvPicPr>
          <p:blipFill>
            <a:blip r:embed="rId6"/>
            <a:stretch>
              <a:fillRect/>
            </a:stretch>
          </p:blipFill>
          <p:spPr>
            <a:xfrm>
              <a:off x="10194970" y="5138736"/>
              <a:ext cx="421364" cy="575105"/>
            </a:xfrm>
            <a:prstGeom prst="rect">
              <a:avLst/>
            </a:prstGeom>
          </p:spPr>
        </p:pic>
      </p:grpSp>
      <p:sp>
        <p:nvSpPr>
          <p:cNvPr id="44" name="Content Placeholder 2">
            <a:extLst>
              <a:ext uri="{FF2B5EF4-FFF2-40B4-BE49-F238E27FC236}">
                <a16:creationId xmlns:a16="http://schemas.microsoft.com/office/drawing/2014/main" id="{FC453ECE-E27B-4DFA-9426-7CEA9E8C70CE}"/>
              </a:ext>
            </a:extLst>
          </p:cNvPr>
          <p:cNvSpPr txBox="1">
            <a:spLocks/>
          </p:cNvSpPr>
          <p:nvPr/>
        </p:nvSpPr>
        <p:spPr>
          <a:xfrm>
            <a:off x="310815" y="2080757"/>
            <a:ext cx="2216360" cy="646021"/>
          </a:xfrm>
          <a:prstGeom prst="rect">
            <a:avLst/>
          </a:prstGeom>
        </p:spPr>
        <p:txBody>
          <a:bodyPr/>
          <a:lstStyle>
            <a:lvl1pPr marL="0" indent="0" algn="l" defTabSz="914400" rtl="0" eaLnBrk="1" latinLnBrk="0" hangingPunct="1">
              <a:lnSpc>
                <a:spcPct val="150000"/>
              </a:lnSpc>
              <a:spcBef>
                <a:spcPts val="1000"/>
              </a:spcBef>
              <a:buFont typeface="Arial" panose="020B0604020202020204" pitchFamily="34" charset="0"/>
              <a:buNone/>
              <a:defRPr lang="en-US" sz="1800" b="0" i="0" u="none" strike="noStrike" kern="1200" smtClean="0">
                <a:solidFill>
                  <a:schemeClr val="tx1"/>
                </a:solidFill>
                <a:effectLst/>
                <a:latin typeface="Adobe Clean SemiLight" panose="020B04030204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400"/>
              </a:spcBef>
            </a:pPr>
            <a:r>
              <a:rPr lang="en-US" sz="1400" b="1" dirty="0">
                <a:latin typeface="Adobe Clean ExtraBold" panose="020B0503020404020204" pitchFamily="34" charset="0"/>
              </a:rPr>
              <a:t>Vertical logo lockup</a:t>
            </a:r>
          </a:p>
          <a:p>
            <a:pPr>
              <a:lnSpc>
                <a:spcPct val="100000"/>
              </a:lnSpc>
              <a:spcBef>
                <a:spcPts val="400"/>
              </a:spcBef>
            </a:pPr>
            <a:r>
              <a:rPr lang="en-US" sz="1100" dirty="0"/>
              <a:t>(Primary)</a:t>
            </a:r>
          </a:p>
        </p:txBody>
      </p:sp>
      <p:sp>
        <p:nvSpPr>
          <p:cNvPr id="45" name="Content Placeholder 2">
            <a:extLst>
              <a:ext uri="{FF2B5EF4-FFF2-40B4-BE49-F238E27FC236}">
                <a16:creationId xmlns:a16="http://schemas.microsoft.com/office/drawing/2014/main" id="{5B99CC83-1501-469F-8F48-1A22193365A4}"/>
              </a:ext>
            </a:extLst>
          </p:cNvPr>
          <p:cNvSpPr txBox="1">
            <a:spLocks/>
          </p:cNvSpPr>
          <p:nvPr/>
        </p:nvSpPr>
        <p:spPr>
          <a:xfrm>
            <a:off x="5005680" y="2862229"/>
            <a:ext cx="2177464" cy="461545"/>
          </a:xfrm>
          <a:prstGeom prst="rect">
            <a:avLst/>
          </a:prstGeom>
        </p:spPr>
        <p:txBody>
          <a:bodyPr wrap="square">
            <a:spAutoFit/>
          </a:bodyPr>
          <a:lstStyle>
            <a:lvl1pPr marL="0" indent="0" algn="l" defTabSz="914400" rtl="0" eaLnBrk="1" latinLnBrk="0" hangingPunct="1">
              <a:lnSpc>
                <a:spcPct val="150000"/>
              </a:lnSpc>
              <a:spcBef>
                <a:spcPts val="1000"/>
              </a:spcBef>
              <a:buFont typeface="Arial" panose="020B0604020202020204" pitchFamily="34" charset="0"/>
              <a:buNone/>
              <a:defRPr lang="en-US" sz="1800" b="0" i="0" u="none" strike="noStrike" kern="1200" smtClean="0">
                <a:solidFill>
                  <a:schemeClr val="tx1"/>
                </a:solidFill>
                <a:effectLst/>
                <a:latin typeface="Adobe Clean SemiLight" panose="020B04030204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400"/>
              </a:spcBef>
            </a:pPr>
            <a:r>
              <a:rPr lang="en-US" sz="1200"/>
              <a:t>Use the red lockup on white backgrounds.</a:t>
            </a:r>
          </a:p>
        </p:txBody>
      </p:sp>
      <p:pic>
        <p:nvPicPr>
          <p:cNvPr id="46" name="Picture 19">
            <a:extLst>
              <a:ext uri="{FF2B5EF4-FFF2-40B4-BE49-F238E27FC236}">
                <a16:creationId xmlns:a16="http://schemas.microsoft.com/office/drawing/2014/main" id="{1CB76751-9DAF-4392-B894-50334CF42141}"/>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75011" y="3901399"/>
            <a:ext cx="475325" cy="652686"/>
          </a:xfrm>
          <a:prstGeom prst="rect">
            <a:avLst/>
          </a:prstGeom>
        </p:spPr>
      </p:pic>
      <p:pic>
        <p:nvPicPr>
          <p:cNvPr id="47" name="Picture 20">
            <a:extLst>
              <a:ext uri="{FF2B5EF4-FFF2-40B4-BE49-F238E27FC236}">
                <a16:creationId xmlns:a16="http://schemas.microsoft.com/office/drawing/2014/main" id="{240B4C61-66D8-4323-BBA3-F6CCB43C670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775560" y="4065238"/>
            <a:ext cx="1250446" cy="325005"/>
          </a:xfrm>
          <a:prstGeom prst="rect">
            <a:avLst/>
          </a:prstGeom>
        </p:spPr>
      </p:pic>
      <p:sp>
        <p:nvSpPr>
          <p:cNvPr id="48" name="Content Placeholder 2">
            <a:extLst>
              <a:ext uri="{FF2B5EF4-FFF2-40B4-BE49-F238E27FC236}">
                <a16:creationId xmlns:a16="http://schemas.microsoft.com/office/drawing/2014/main" id="{91AF96A6-9FA5-4E94-AD63-6B51D5E90308}"/>
              </a:ext>
            </a:extLst>
          </p:cNvPr>
          <p:cNvSpPr txBox="1">
            <a:spLocks/>
          </p:cNvSpPr>
          <p:nvPr/>
        </p:nvSpPr>
        <p:spPr>
          <a:xfrm>
            <a:off x="5005680" y="4017150"/>
            <a:ext cx="2177464" cy="461545"/>
          </a:xfrm>
          <a:prstGeom prst="rect">
            <a:avLst/>
          </a:prstGeom>
        </p:spPr>
        <p:txBody>
          <a:bodyPr wrap="square">
            <a:spAutoFit/>
          </a:bodyPr>
          <a:lstStyle>
            <a:lvl1pPr marL="0" indent="0" algn="l" defTabSz="914400" rtl="0" eaLnBrk="1" latinLnBrk="0" hangingPunct="1">
              <a:lnSpc>
                <a:spcPct val="150000"/>
              </a:lnSpc>
              <a:spcBef>
                <a:spcPts val="1000"/>
              </a:spcBef>
              <a:buFont typeface="Arial" panose="020B0604020202020204" pitchFamily="34" charset="0"/>
              <a:buNone/>
              <a:defRPr lang="en-US" sz="1800" b="0" i="0" u="none" strike="noStrike" kern="1200" smtClean="0">
                <a:solidFill>
                  <a:schemeClr val="tx1"/>
                </a:solidFill>
                <a:effectLst/>
                <a:latin typeface="Adobe Clean SemiLight" panose="020B04030204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400"/>
              </a:spcBef>
            </a:pPr>
            <a:r>
              <a:rPr lang="en-US" sz="1200"/>
              <a:t>Use the red lockup on light gray backgrounds and lighter images.</a:t>
            </a:r>
          </a:p>
        </p:txBody>
      </p:sp>
      <p:sp>
        <p:nvSpPr>
          <p:cNvPr id="49" name="Rectangle 48">
            <a:extLst>
              <a:ext uri="{FF2B5EF4-FFF2-40B4-BE49-F238E27FC236}">
                <a16:creationId xmlns:a16="http://schemas.microsoft.com/office/drawing/2014/main" id="{C37E263F-D456-4244-8E00-AECD632281CF}"/>
              </a:ext>
            </a:extLst>
          </p:cNvPr>
          <p:cNvSpPr/>
          <p:nvPr/>
        </p:nvSpPr>
        <p:spPr>
          <a:xfrm>
            <a:off x="0" y="4797685"/>
            <a:ext cx="8002790" cy="1139888"/>
          </a:xfrm>
          <a:prstGeom prst="rect">
            <a:avLst/>
          </a:prstGeom>
          <a:solidFill>
            <a:srgbClr val="2C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50" name="Content Placeholder 2">
            <a:extLst>
              <a:ext uri="{FF2B5EF4-FFF2-40B4-BE49-F238E27FC236}">
                <a16:creationId xmlns:a16="http://schemas.microsoft.com/office/drawing/2014/main" id="{4A8789DA-516A-453E-B331-BE23D26EE367}"/>
              </a:ext>
            </a:extLst>
          </p:cNvPr>
          <p:cNvSpPr txBox="1">
            <a:spLocks/>
          </p:cNvSpPr>
          <p:nvPr/>
        </p:nvSpPr>
        <p:spPr>
          <a:xfrm>
            <a:off x="5005680" y="5157037"/>
            <a:ext cx="2177464" cy="461545"/>
          </a:xfrm>
          <a:prstGeom prst="rect">
            <a:avLst/>
          </a:prstGeom>
        </p:spPr>
        <p:txBody>
          <a:bodyPr wrap="square">
            <a:spAutoFit/>
          </a:bodyPr>
          <a:lstStyle>
            <a:lvl1pPr marL="0" indent="0" algn="l" defTabSz="914400" rtl="0" eaLnBrk="1" latinLnBrk="0" hangingPunct="1">
              <a:lnSpc>
                <a:spcPct val="150000"/>
              </a:lnSpc>
              <a:spcBef>
                <a:spcPts val="1000"/>
              </a:spcBef>
              <a:buFont typeface="Arial" panose="020B0604020202020204" pitchFamily="34" charset="0"/>
              <a:buNone/>
              <a:defRPr lang="en-US" sz="1800" b="0" i="0" u="none" strike="noStrike" kern="1200" smtClean="0">
                <a:solidFill>
                  <a:schemeClr val="tx1"/>
                </a:solidFill>
                <a:effectLst/>
                <a:latin typeface="Adobe Clean SemiLight" panose="020B04030204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400"/>
              </a:spcBef>
            </a:pPr>
            <a:r>
              <a:rPr lang="en-US" sz="1200">
                <a:solidFill>
                  <a:schemeClr val="bg1"/>
                </a:solidFill>
              </a:rPr>
              <a:t>Use the white lockups on dark backgrounds or darker images.</a:t>
            </a:r>
          </a:p>
        </p:txBody>
      </p:sp>
      <p:pic>
        <p:nvPicPr>
          <p:cNvPr id="51" name="Picture 50" descr="Adobe">
            <a:extLst>
              <a:ext uri="{FF2B5EF4-FFF2-40B4-BE49-F238E27FC236}">
                <a16:creationId xmlns:a16="http://schemas.microsoft.com/office/drawing/2014/main" id="{2CE6DE49-A5A3-46C3-832F-EBC7D230CB67}"/>
              </a:ext>
            </a:extLst>
          </p:cNvPr>
          <p:cNvPicPr>
            <a:picLocks noChangeAspect="1"/>
          </p:cNvPicPr>
          <p:nvPr/>
        </p:nvPicPr>
        <p:blipFill>
          <a:blip r:embed="rId7">
            <a:alphaModFix/>
          </a:blip>
          <a:stretch>
            <a:fillRect/>
          </a:stretch>
        </p:blipFill>
        <p:spPr>
          <a:xfrm>
            <a:off x="475011" y="5041286"/>
            <a:ext cx="475201" cy="649055"/>
          </a:xfrm>
          <a:prstGeom prst="rect">
            <a:avLst/>
          </a:prstGeom>
        </p:spPr>
      </p:pic>
      <p:pic>
        <p:nvPicPr>
          <p:cNvPr id="52" name="Picture 51" descr="Adobe">
            <a:extLst>
              <a:ext uri="{FF2B5EF4-FFF2-40B4-BE49-F238E27FC236}">
                <a16:creationId xmlns:a16="http://schemas.microsoft.com/office/drawing/2014/main" id="{495FBF78-6FBF-41C3-99A4-8E256C151C45}"/>
              </a:ext>
            </a:extLst>
          </p:cNvPr>
          <p:cNvPicPr>
            <a:picLocks noChangeAspect="1"/>
          </p:cNvPicPr>
          <p:nvPr/>
        </p:nvPicPr>
        <p:blipFill>
          <a:blip r:embed="rId8"/>
          <a:stretch>
            <a:fillRect/>
          </a:stretch>
        </p:blipFill>
        <p:spPr>
          <a:xfrm>
            <a:off x="2775559" y="5205124"/>
            <a:ext cx="1252402" cy="325515"/>
          </a:xfrm>
          <a:prstGeom prst="rect">
            <a:avLst/>
          </a:prstGeom>
        </p:spPr>
      </p:pic>
      <p:pic>
        <p:nvPicPr>
          <p:cNvPr id="53" name="Picture 52">
            <a:extLst>
              <a:ext uri="{FF2B5EF4-FFF2-40B4-BE49-F238E27FC236}">
                <a16:creationId xmlns:a16="http://schemas.microsoft.com/office/drawing/2014/main" id="{6064BDF0-7C8F-4288-B5ED-312915AF233E}"/>
              </a:ext>
            </a:extLst>
          </p:cNvPr>
          <p:cNvPicPr>
            <a:picLocks noChangeAspect="1"/>
          </p:cNvPicPr>
          <p:nvPr/>
        </p:nvPicPr>
        <p:blipFill>
          <a:blip r:embed="rId9">
            <a:duotone>
              <a:schemeClr val="accent1">
                <a:shade val="45000"/>
                <a:satMod val="135000"/>
              </a:schemeClr>
              <a:prstClr val="white"/>
            </a:duotone>
          </a:blip>
          <a:stretch>
            <a:fillRect/>
          </a:stretch>
        </p:blipFill>
        <p:spPr>
          <a:xfrm>
            <a:off x="10105238" y="3744595"/>
            <a:ext cx="475326" cy="652686"/>
          </a:xfrm>
          <a:prstGeom prst="rect">
            <a:avLst/>
          </a:prstGeom>
        </p:spPr>
      </p:pic>
      <p:pic>
        <p:nvPicPr>
          <p:cNvPr id="54" name="Picture 53">
            <a:extLst>
              <a:ext uri="{FF2B5EF4-FFF2-40B4-BE49-F238E27FC236}">
                <a16:creationId xmlns:a16="http://schemas.microsoft.com/office/drawing/2014/main" id="{C1D7485B-4870-49C3-B521-40A4E1FAEFB9}"/>
              </a:ext>
            </a:extLst>
          </p:cNvPr>
          <p:cNvPicPr>
            <a:picLocks noChangeAspect="1"/>
          </p:cNvPicPr>
          <p:nvPr/>
        </p:nvPicPr>
        <p:blipFill>
          <a:blip r:embed="rId9">
            <a:biLevel thresh="75000"/>
          </a:blip>
          <a:stretch>
            <a:fillRect/>
          </a:stretch>
        </p:blipFill>
        <p:spPr>
          <a:xfrm>
            <a:off x="10105238" y="2679583"/>
            <a:ext cx="475326" cy="652686"/>
          </a:xfrm>
          <a:prstGeom prst="rect">
            <a:avLst/>
          </a:prstGeom>
        </p:spPr>
      </p:pic>
      <p:sp>
        <p:nvSpPr>
          <p:cNvPr id="55" name="Content Placeholder 2">
            <a:extLst>
              <a:ext uri="{FF2B5EF4-FFF2-40B4-BE49-F238E27FC236}">
                <a16:creationId xmlns:a16="http://schemas.microsoft.com/office/drawing/2014/main" id="{C1D01B67-F895-4635-BE5C-7D60EB1BD7B2}"/>
              </a:ext>
            </a:extLst>
          </p:cNvPr>
          <p:cNvSpPr txBox="1">
            <a:spLocks/>
          </p:cNvSpPr>
          <p:nvPr/>
        </p:nvSpPr>
        <p:spPr>
          <a:xfrm>
            <a:off x="9028185" y="1292491"/>
            <a:ext cx="2695441" cy="830781"/>
          </a:xfrm>
          <a:prstGeom prst="rect">
            <a:avLst/>
          </a:prstGeom>
        </p:spPr>
        <p:txBody>
          <a:bodyPr wrap="square">
            <a:spAutoFit/>
          </a:bodyPr>
          <a:lstStyle>
            <a:lvl1pPr marL="0" indent="0" algn="l" defTabSz="914400" rtl="0" eaLnBrk="1" latinLnBrk="0" hangingPunct="1">
              <a:lnSpc>
                <a:spcPct val="150000"/>
              </a:lnSpc>
              <a:spcBef>
                <a:spcPts val="1000"/>
              </a:spcBef>
              <a:buFont typeface="Arial" panose="020B0604020202020204" pitchFamily="34" charset="0"/>
              <a:buNone/>
              <a:defRPr lang="en-US" sz="1800" b="0" i="0" u="none" strike="noStrike" kern="1200" smtClean="0">
                <a:solidFill>
                  <a:schemeClr val="tx1"/>
                </a:solidFill>
                <a:effectLst/>
                <a:latin typeface="Adobe Clean SemiLight" panose="020B04030204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400"/>
              </a:spcBef>
            </a:pPr>
            <a:r>
              <a:rPr lang="en-US" sz="1200">
                <a:latin typeface="Adobe Clean Black" panose="020B0A03020404020204" pitchFamily="34" charset="0"/>
              </a:rPr>
              <a:t>Do not</a:t>
            </a:r>
            <a:r>
              <a:rPr lang="en-US" sz="1200"/>
              <a:t> recolor the lockup or use the black version on PowerPoint slides. The red tag version of the logo is also no longer in use.</a:t>
            </a:r>
          </a:p>
        </p:txBody>
      </p:sp>
      <p:cxnSp>
        <p:nvCxnSpPr>
          <p:cNvPr id="56" name="Straight Connector 55">
            <a:extLst>
              <a:ext uri="{FF2B5EF4-FFF2-40B4-BE49-F238E27FC236}">
                <a16:creationId xmlns:a16="http://schemas.microsoft.com/office/drawing/2014/main" id="{25F45142-5276-4714-8238-960579460FFA}"/>
              </a:ext>
            </a:extLst>
          </p:cNvPr>
          <p:cNvCxnSpPr>
            <a:cxnSpLocks/>
          </p:cNvCxnSpPr>
          <p:nvPr/>
        </p:nvCxnSpPr>
        <p:spPr>
          <a:xfrm>
            <a:off x="9974046" y="3630006"/>
            <a:ext cx="737710" cy="8242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323FEFC-8070-47E2-88BD-5527E4AABC25}"/>
              </a:ext>
            </a:extLst>
          </p:cNvPr>
          <p:cNvCxnSpPr>
            <a:cxnSpLocks/>
          </p:cNvCxnSpPr>
          <p:nvPr/>
        </p:nvCxnSpPr>
        <p:spPr>
          <a:xfrm>
            <a:off x="9974046" y="2564995"/>
            <a:ext cx="737710" cy="8242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Content Placeholder 2">
            <a:extLst>
              <a:ext uri="{FF2B5EF4-FFF2-40B4-BE49-F238E27FC236}">
                <a16:creationId xmlns:a16="http://schemas.microsoft.com/office/drawing/2014/main" id="{9A6A7BBD-C568-4F5A-A4F3-B085E4159055}"/>
              </a:ext>
            </a:extLst>
          </p:cNvPr>
          <p:cNvSpPr txBox="1">
            <a:spLocks/>
          </p:cNvSpPr>
          <p:nvPr/>
        </p:nvSpPr>
        <p:spPr>
          <a:xfrm>
            <a:off x="290984" y="1120625"/>
            <a:ext cx="5654975" cy="837270"/>
          </a:xfrm>
          <a:prstGeom prst="rect">
            <a:avLst/>
          </a:prstGeom>
        </p:spPr>
        <p:txBody>
          <a:bodyPr/>
          <a:lstStyle>
            <a:lvl1pPr marL="0" indent="0" algn="l" defTabSz="914400" rtl="0" eaLnBrk="1" latinLnBrk="0" hangingPunct="1">
              <a:lnSpc>
                <a:spcPct val="150000"/>
              </a:lnSpc>
              <a:spcBef>
                <a:spcPts val="1000"/>
              </a:spcBef>
              <a:buFont typeface="Arial" panose="020B0604020202020204" pitchFamily="34" charset="0"/>
              <a:buNone/>
              <a:defRPr lang="en-US" sz="1800" b="0" i="0" u="none" strike="noStrike" kern="1200" smtClean="0">
                <a:solidFill>
                  <a:schemeClr val="tx1"/>
                </a:solidFill>
                <a:effectLst/>
                <a:latin typeface="Adobe Clean SemiLight" panose="020B04030204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400"/>
              </a:spcBef>
            </a:pPr>
            <a:r>
              <a:rPr lang="en-US" sz="1400" b="1" dirty="0">
                <a:latin typeface="Adobe Clean ExtraBold" panose="020B0503020404020204" pitchFamily="34" charset="0"/>
              </a:rPr>
              <a:t>Visit the Brand Center to learn more and access logos.</a:t>
            </a:r>
          </a:p>
          <a:p>
            <a:pPr>
              <a:lnSpc>
                <a:spcPct val="100000"/>
              </a:lnSpc>
              <a:spcBef>
                <a:spcPts val="400"/>
              </a:spcBef>
            </a:pPr>
            <a:r>
              <a:rPr lang="en-US" sz="1600" u="sng" dirty="0">
                <a:hlinkClick r:id="rId10"/>
              </a:rPr>
              <a:t>https://inside.corp.adobe.com/brand-center/logos-font.html</a:t>
            </a:r>
            <a:endParaRPr lang="en-US" sz="1200" dirty="0">
              <a:solidFill>
                <a:schemeClr val="accent3"/>
              </a:solidFill>
            </a:endParaRPr>
          </a:p>
        </p:txBody>
      </p:sp>
      <p:cxnSp>
        <p:nvCxnSpPr>
          <p:cNvPr id="59" name="Straight Connector 58">
            <a:extLst>
              <a:ext uri="{FF2B5EF4-FFF2-40B4-BE49-F238E27FC236}">
                <a16:creationId xmlns:a16="http://schemas.microsoft.com/office/drawing/2014/main" id="{DDA40295-1AAC-46AA-8B91-D52C715F38FD}"/>
              </a:ext>
            </a:extLst>
          </p:cNvPr>
          <p:cNvCxnSpPr>
            <a:cxnSpLocks/>
          </p:cNvCxnSpPr>
          <p:nvPr/>
        </p:nvCxnSpPr>
        <p:spPr>
          <a:xfrm flipV="1">
            <a:off x="8821271" y="1120627"/>
            <a:ext cx="0" cy="489654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7715986-24C9-496B-AE1C-259DE440EC20}"/>
              </a:ext>
            </a:extLst>
          </p:cNvPr>
          <p:cNvCxnSpPr>
            <a:cxnSpLocks/>
          </p:cNvCxnSpPr>
          <p:nvPr/>
        </p:nvCxnSpPr>
        <p:spPr>
          <a:xfrm>
            <a:off x="9974046" y="4809822"/>
            <a:ext cx="737710" cy="8242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47567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679D37CE-460F-44D9-BDBB-0704EC511B49}"/>
              </a:ext>
            </a:extLst>
          </p:cNvPr>
          <p:cNvPicPr>
            <a:picLocks noChangeAspect="1"/>
          </p:cNvPicPr>
          <p:nvPr/>
        </p:nvPicPr>
        <p:blipFill rotWithShape="1">
          <a:blip r:embed="rId2"/>
          <a:srcRect l="3255"/>
          <a:stretch/>
        </p:blipFill>
        <p:spPr>
          <a:xfrm>
            <a:off x="8781305" y="3821627"/>
            <a:ext cx="2254203" cy="1313319"/>
          </a:xfrm>
          <a:prstGeom prst="rect">
            <a:avLst/>
          </a:prstGeom>
          <a:ln>
            <a:solidFill>
              <a:schemeClr val="bg1">
                <a:lumMod val="85000"/>
              </a:schemeClr>
            </a:solidFill>
          </a:ln>
        </p:spPr>
      </p:pic>
      <p:pic>
        <p:nvPicPr>
          <p:cNvPr id="26" name="Content Placeholder 4">
            <a:extLst>
              <a:ext uri="{FF2B5EF4-FFF2-40B4-BE49-F238E27FC236}">
                <a16:creationId xmlns:a16="http://schemas.microsoft.com/office/drawing/2014/main" id="{EF431057-04D3-4AC4-8B02-FD9B5C0A554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69156" b="53976"/>
          <a:stretch/>
        </p:blipFill>
        <p:spPr>
          <a:xfrm>
            <a:off x="9970312" y="4072287"/>
            <a:ext cx="1024184" cy="738150"/>
          </a:xfrm>
          <a:prstGeom prst="rect">
            <a:avLst/>
          </a:prstGeom>
        </p:spPr>
      </p:pic>
      <p:sp>
        <p:nvSpPr>
          <p:cNvPr id="4" name="Title 1">
            <a:extLst>
              <a:ext uri="{FF2B5EF4-FFF2-40B4-BE49-F238E27FC236}">
                <a16:creationId xmlns:a16="http://schemas.microsoft.com/office/drawing/2014/main" id="{F044AE41-3557-4921-A31F-C71E447ED130}"/>
              </a:ext>
            </a:extLst>
          </p:cNvPr>
          <p:cNvSpPr>
            <a:spLocks noGrp="1"/>
          </p:cNvSpPr>
          <p:nvPr>
            <p:ph type="title"/>
          </p:nvPr>
        </p:nvSpPr>
        <p:spPr/>
        <p:txBody>
          <a:bodyPr/>
          <a:lstStyle/>
          <a:p>
            <a:r>
              <a:rPr lang="en-US" dirty="0"/>
              <a:t>The Adobe patterns</a:t>
            </a:r>
          </a:p>
        </p:txBody>
      </p:sp>
      <p:sp>
        <p:nvSpPr>
          <p:cNvPr id="5" name="Content Placeholder 2">
            <a:extLst>
              <a:ext uri="{FF2B5EF4-FFF2-40B4-BE49-F238E27FC236}">
                <a16:creationId xmlns:a16="http://schemas.microsoft.com/office/drawing/2014/main" id="{73806AA2-5544-4D33-B556-DE6709ECC603}"/>
              </a:ext>
            </a:extLst>
          </p:cNvPr>
          <p:cNvSpPr>
            <a:spLocks noGrp="1"/>
          </p:cNvSpPr>
          <p:nvPr>
            <p:ph idx="1"/>
          </p:nvPr>
        </p:nvSpPr>
        <p:spPr>
          <a:xfrm>
            <a:off x="304723" y="1431924"/>
            <a:ext cx="3481831" cy="4593971"/>
          </a:xfrm>
        </p:spPr>
        <p:txBody>
          <a:bodyPr/>
          <a:lstStyle/>
          <a:p>
            <a:pPr marL="9525" indent="0">
              <a:buNone/>
            </a:pPr>
            <a:r>
              <a:rPr lang="en-US" sz="1400" dirty="0"/>
              <a:t>This template includes several slides with Adobe corporate patterns, a unique extension of our corporate brand. This brand element is built as an additional creative expression in certain limited situations, such as corporate presentations, business cards, print material, and environmental graphics.</a:t>
            </a:r>
          </a:p>
          <a:p>
            <a:pPr marL="9525" indent="0">
              <a:buNone/>
            </a:pPr>
            <a:r>
              <a:rPr lang="en-US" sz="1400" dirty="0"/>
              <a:t>The pattern is for limited cases. If you would like to use the Adobe corporate pattern in other communications, please reach out to brand@adobe.com.</a:t>
            </a:r>
          </a:p>
        </p:txBody>
      </p:sp>
      <p:sp>
        <p:nvSpPr>
          <p:cNvPr id="7" name="TextBox 6">
            <a:extLst>
              <a:ext uri="{FF2B5EF4-FFF2-40B4-BE49-F238E27FC236}">
                <a16:creationId xmlns:a16="http://schemas.microsoft.com/office/drawing/2014/main" id="{2A74292E-8179-4585-88C6-8280EBBFE631}"/>
              </a:ext>
            </a:extLst>
          </p:cNvPr>
          <p:cNvSpPr txBox="1"/>
          <p:nvPr/>
        </p:nvSpPr>
        <p:spPr>
          <a:xfrm>
            <a:off x="8781305" y="2800961"/>
            <a:ext cx="2035109" cy="215444"/>
          </a:xfrm>
          <a:prstGeom prst="rect">
            <a:avLst/>
          </a:prstGeom>
          <a:noFill/>
        </p:spPr>
        <p:txBody>
          <a:bodyPr wrap="none" lIns="0" tIns="0" rIns="0" bIns="0" rtlCol="0">
            <a:spAutoFit/>
          </a:bodyPr>
          <a:lstStyle/>
          <a:p>
            <a:pPr>
              <a:spcAft>
                <a:spcPts val="600"/>
              </a:spcAft>
            </a:pPr>
            <a:r>
              <a:rPr lang="en-US" sz="1400" dirty="0">
                <a:latin typeface="+mj-lt"/>
              </a:rPr>
              <a:t>Don’t recolor the patterns.</a:t>
            </a:r>
          </a:p>
        </p:txBody>
      </p:sp>
      <p:pic>
        <p:nvPicPr>
          <p:cNvPr id="8" name="Picture 7">
            <a:extLst>
              <a:ext uri="{FF2B5EF4-FFF2-40B4-BE49-F238E27FC236}">
                <a16:creationId xmlns:a16="http://schemas.microsoft.com/office/drawing/2014/main" id="{2ED94A23-44FE-4EBC-A67A-0EB00222D4F0}"/>
              </a:ext>
            </a:extLst>
          </p:cNvPr>
          <p:cNvPicPr>
            <a:picLocks noChangeAspect="1"/>
          </p:cNvPicPr>
          <p:nvPr/>
        </p:nvPicPr>
        <p:blipFill>
          <a:blip r:embed="rId4"/>
          <a:srcRect/>
          <a:stretch/>
        </p:blipFill>
        <p:spPr>
          <a:xfrm>
            <a:off x="8781305" y="1319397"/>
            <a:ext cx="2179631" cy="1283611"/>
          </a:xfrm>
          <a:prstGeom prst="rect">
            <a:avLst/>
          </a:prstGeom>
        </p:spPr>
      </p:pic>
      <p:sp>
        <p:nvSpPr>
          <p:cNvPr id="11" name="TextBox 10">
            <a:extLst>
              <a:ext uri="{FF2B5EF4-FFF2-40B4-BE49-F238E27FC236}">
                <a16:creationId xmlns:a16="http://schemas.microsoft.com/office/drawing/2014/main" id="{B4E503E7-5A29-48AE-9BE3-91E0B64063F2}"/>
              </a:ext>
            </a:extLst>
          </p:cNvPr>
          <p:cNvSpPr txBox="1"/>
          <p:nvPr/>
        </p:nvSpPr>
        <p:spPr>
          <a:xfrm>
            <a:off x="5463583" y="2776499"/>
            <a:ext cx="2037737" cy="215444"/>
          </a:xfrm>
          <a:prstGeom prst="rect">
            <a:avLst/>
          </a:prstGeom>
          <a:noFill/>
        </p:spPr>
        <p:txBody>
          <a:bodyPr wrap="none" lIns="0" tIns="0" rIns="0" bIns="0" rtlCol="0">
            <a:spAutoFit/>
          </a:bodyPr>
          <a:lstStyle/>
          <a:p>
            <a:pPr>
              <a:spcAft>
                <a:spcPts val="600"/>
              </a:spcAft>
            </a:pPr>
            <a:r>
              <a:rPr lang="en-US" sz="1400" dirty="0">
                <a:latin typeface="+mj-lt"/>
              </a:rPr>
              <a:t>Don’t create new patterns.</a:t>
            </a:r>
          </a:p>
        </p:txBody>
      </p:sp>
      <p:pic>
        <p:nvPicPr>
          <p:cNvPr id="12" name="Picture 11">
            <a:extLst>
              <a:ext uri="{FF2B5EF4-FFF2-40B4-BE49-F238E27FC236}">
                <a16:creationId xmlns:a16="http://schemas.microsoft.com/office/drawing/2014/main" id="{4F5191CC-7A58-4FD6-AD12-C6CF45FCB42B}"/>
              </a:ext>
            </a:extLst>
          </p:cNvPr>
          <p:cNvPicPr>
            <a:picLocks noChangeAspect="1"/>
          </p:cNvPicPr>
          <p:nvPr/>
        </p:nvPicPr>
        <p:blipFill>
          <a:blip r:embed="rId5"/>
          <a:srcRect/>
          <a:stretch/>
        </p:blipFill>
        <p:spPr>
          <a:xfrm>
            <a:off x="5463583" y="1319397"/>
            <a:ext cx="2179631" cy="1283611"/>
          </a:xfrm>
          <a:prstGeom prst="rect">
            <a:avLst/>
          </a:prstGeom>
        </p:spPr>
      </p:pic>
      <p:cxnSp>
        <p:nvCxnSpPr>
          <p:cNvPr id="9" name="Straight Connector 8">
            <a:extLst>
              <a:ext uri="{FF2B5EF4-FFF2-40B4-BE49-F238E27FC236}">
                <a16:creationId xmlns:a16="http://schemas.microsoft.com/office/drawing/2014/main" id="{A534CA3B-350A-4324-92E0-5CEA3CA57439}"/>
              </a:ext>
            </a:extLst>
          </p:cNvPr>
          <p:cNvCxnSpPr>
            <a:cxnSpLocks/>
          </p:cNvCxnSpPr>
          <p:nvPr/>
        </p:nvCxnSpPr>
        <p:spPr>
          <a:xfrm>
            <a:off x="9071670" y="1183341"/>
            <a:ext cx="1598900" cy="15040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4D3494F-137E-4A19-BE70-8ACB1DD505DF}"/>
              </a:ext>
            </a:extLst>
          </p:cNvPr>
          <p:cNvCxnSpPr>
            <a:cxnSpLocks/>
          </p:cNvCxnSpPr>
          <p:nvPr/>
        </p:nvCxnSpPr>
        <p:spPr>
          <a:xfrm>
            <a:off x="5753948" y="1183341"/>
            <a:ext cx="1598900" cy="15040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06454CF-B710-44B6-BB6C-6C0D16AFF224}"/>
              </a:ext>
            </a:extLst>
          </p:cNvPr>
          <p:cNvSpPr txBox="1"/>
          <p:nvPr/>
        </p:nvSpPr>
        <p:spPr>
          <a:xfrm>
            <a:off x="5463583" y="5319432"/>
            <a:ext cx="2039020" cy="430887"/>
          </a:xfrm>
          <a:prstGeom prst="rect">
            <a:avLst/>
          </a:prstGeom>
          <a:noFill/>
        </p:spPr>
        <p:txBody>
          <a:bodyPr wrap="none" lIns="0" tIns="0" rIns="0" bIns="0" rtlCol="0">
            <a:spAutoFit/>
          </a:bodyPr>
          <a:lstStyle/>
          <a:p>
            <a:pPr>
              <a:spcAft>
                <a:spcPts val="600"/>
              </a:spcAft>
            </a:pPr>
            <a:r>
              <a:rPr lang="en-US" sz="1400" dirty="0">
                <a:latin typeface="+mj-lt"/>
              </a:rPr>
              <a:t>Don’t create patterns from</a:t>
            </a:r>
            <a:br>
              <a:rPr lang="en-US" sz="1400" dirty="0">
                <a:latin typeface="+mj-lt"/>
              </a:rPr>
            </a:br>
            <a:r>
              <a:rPr lang="en-US" sz="1400" dirty="0">
                <a:latin typeface="+mj-lt"/>
              </a:rPr>
              <a:t>product logos.</a:t>
            </a:r>
          </a:p>
        </p:txBody>
      </p:sp>
      <p:pic>
        <p:nvPicPr>
          <p:cNvPr id="16" name="Picture 15">
            <a:extLst>
              <a:ext uri="{FF2B5EF4-FFF2-40B4-BE49-F238E27FC236}">
                <a16:creationId xmlns:a16="http://schemas.microsoft.com/office/drawing/2014/main" id="{4C0BBCFD-A73B-44D5-903E-5C9BFD2FA34B}"/>
              </a:ext>
            </a:extLst>
          </p:cNvPr>
          <p:cNvPicPr>
            <a:picLocks noChangeAspect="1"/>
          </p:cNvPicPr>
          <p:nvPr/>
        </p:nvPicPr>
        <p:blipFill>
          <a:blip r:embed="rId6"/>
          <a:srcRect/>
          <a:stretch/>
        </p:blipFill>
        <p:spPr>
          <a:xfrm>
            <a:off x="5463583" y="3860821"/>
            <a:ext cx="2179631" cy="1283611"/>
          </a:xfrm>
          <a:prstGeom prst="rect">
            <a:avLst/>
          </a:prstGeom>
        </p:spPr>
      </p:pic>
      <p:cxnSp>
        <p:nvCxnSpPr>
          <p:cNvPr id="21" name="Straight Connector 20">
            <a:extLst>
              <a:ext uri="{FF2B5EF4-FFF2-40B4-BE49-F238E27FC236}">
                <a16:creationId xmlns:a16="http://schemas.microsoft.com/office/drawing/2014/main" id="{14FC963D-AB19-42B7-9252-430462366CDF}"/>
              </a:ext>
            </a:extLst>
          </p:cNvPr>
          <p:cNvCxnSpPr>
            <a:cxnSpLocks/>
          </p:cNvCxnSpPr>
          <p:nvPr/>
        </p:nvCxnSpPr>
        <p:spPr>
          <a:xfrm>
            <a:off x="5753948" y="3726274"/>
            <a:ext cx="1598900" cy="15040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9E06598-3FE0-4E6B-9E54-4845466832B7}"/>
              </a:ext>
            </a:extLst>
          </p:cNvPr>
          <p:cNvSpPr txBox="1"/>
          <p:nvPr/>
        </p:nvSpPr>
        <p:spPr>
          <a:xfrm>
            <a:off x="8781305" y="5319432"/>
            <a:ext cx="1982338" cy="430887"/>
          </a:xfrm>
          <a:prstGeom prst="rect">
            <a:avLst/>
          </a:prstGeom>
          <a:noFill/>
        </p:spPr>
        <p:txBody>
          <a:bodyPr wrap="none" lIns="0" tIns="0" rIns="0" bIns="0" rtlCol="0">
            <a:spAutoFit/>
          </a:bodyPr>
          <a:lstStyle/>
          <a:p>
            <a:pPr>
              <a:spcAft>
                <a:spcPts val="600"/>
              </a:spcAft>
            </a:pPr>
            <a:r>
              <a:rPr lang="en-US" sz="1400" dirty="0">
                <a:latin typeface="+mj-lt"/>
              </a:rPr>
              <a:t>Don’t place anything over</a:t>
            </a:r>
            <a:br>
              <a:rPr lang="en-US" sz="1400" dirty="0">
                <a:latin typeface="+mj-lt"/>
              </a:rPr>
            </a:br>
            <a:r>
              <a:rPr lang="en-US" sz="1400" dirty="0">
                <a:latin typeface="+mj-lt"/>
              </a:rPr>
              <a:t>the pattern.</a:t>
            </a:r>
          </a:p>
        </p:txBody>
      </p:sp>
      <p:cxnSp>
        <p:nvCxnSpPr>
          <p:cNvPr id="24" name="Straight Connector 23">
            <a:extLst>
              <a:ext uri="{FF2B5EF4-FFF2-40B4-BE49-F238E27FC236}">
                <a16:creationId xmlns:a16="http://schemas.microsoft.com/office/drawing/2014/main" id="{1FAA0674-E46D-4AEA-9F40-AC7ACEE72729}"/>
              </a:ext>
            </a:extLst>
          </p:cNvPr>
          <p:cNvCxnSpPr>
            <a:cxnSpLocks/>
          </p:cNvCxnSpPr>
          <p:nvPr/>
        </p:nvCxnSpPr>
        <p:spPr>
          <a:xfrm>
            <a:off x="9071670" y="3726274"/>
            <a:ext cx="1598900" cy="15040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50306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0BEB2F86-5309-464D-B64F-324DA323D796}"/>
              </a:ext>
            </a:extLst>
          </p:cNvPr>
          <p:cNvSpPr/>
          <p:nvPr/>
        </p:nvSpPr>
        <p:spPr>
          <a:xfrm>
            <a:off x="-1" y="1192212"/>
            <a:ext cx="12188825" cy="26257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2C2C2C"/>
              </a:solidFill>
            </a:endParaRPr>
          </a:p>
        </p:txBody>
      </p:sp>
      <p:sp>
        <p:nvSpPr>
          <p:cNvPr id="35" name="Content Placeholder 8">
            <a:extLst>
              <a:ext uri="{FF2B5EF4-FFF2-40B4-BE49-F238E27FC236}">
                <a16:creationId xmlns:a16="http://schemas.microsoft.com/office/drawing/2014/main" id="{B70B6AF0-279F-436A-9AC8-316CDE8BB1EF}"/>
              </a:ext>
            </a:extLst>
          </p:cNvPr>
          <p:cNvSpPr txBox="1">
            <a:spLocks/>
          </p:cNvSpPr>
          <p:nvPr/>
        </p:nvSpPr>
        <p:spPr>
          <a:xfrm>
            <a:off x="2643291" y="2669834"/>
            <a:ext cx="1127387" cy="800011"/>
          </a:xfrm>
          <a:prstGeom prst="rect">
            <a:avLst/>
          </a:prstGeom>
        </p:spPr>
        <p:txBody>
          <a:bodyPr wrap="none">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lang="en-US" sz="1400" b="0" i="0" u="none" strike="noStrike" kern="1200" spc="0" smtClean="0">
                <a:solidFill>
                  <a:schemeClr val="tx2"/>
                </a:solidFill>
                <a:effectLst/>
                <a:latin typeface="Adobe Clean SemiLight" panose="020B040302040402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b="0" i="0" kern="1200">
                <a:solidFill>
                  <a:schemeClr val="tx2"/>
                </a:solidFill>
                <a:latin typeface="Adobe Clean SemiLight" panose="020B040302040402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b="0" i="0" kern="1200">
                <a:solidFill>
                  <a:schemeClr val="tx2"/>
                </a:solidFill>
                <a:latin typeface="Adobe Clean SemiLight" panose="020B040302040402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600" b="0" i="0" kern="1200">
                <a:solidFill>
                  <a:schemeClr val="tx2"/>
                </a:solidFill>
                <a:latin typeface="Adobe Clean SemiLight" panose="020B040302040402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b="0" i="0" kern="1200">
                <a:solidFill>
                  <a:schemeClr val="tx2"/>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a:solidFill>
                  <a:schemeClr val="tx1"/>
                </a:solidFill>
                <a:latin typeface="Adobe Clean ExtraBold" panose="020B0503020404020204" pitchFamily="34" charset="0"/>
              </a:rPr>
              <a:t>Dark Gray</a:t>
            </a:r>
          </a:p>
          <a:p>
            <a:r>
              <a:rPr lang="en-US" sz="1200" b="1">
                <a:solidFill>
                  <a:schemeClr val="tx1"/>
                </a:solidFill>
                <a:latin typeface="Adobe Clean ExtraBold" panose="020B0503020404020204" pitchFamily="34" charset="0"/>
              </a:rPr>
              <a:t>RGB: </a:t>
            </a:r>
            <a:r>
              <a:rPr lang="en-US" sz="1200">
                <a:solidFill>
                  <a:schemeClr val="tx1"/>
                </a:solidFill>
              </a:rPr>
              <a:t>44, 44, 44</a:t>
            </a:r>
          </a:p>
          <a:p>
            <a:r>
              <a:rPr lang="en-US" sz="1200" b="1">
                <a:solidFill>
                  <a:schemeClr val="tx1"/>
                </a:solidFill>
                <a:latin typeface="Adobe Clean ExtraBold" panose="020B0503020404020204" pitchFamily="34" charset="0"/>
              </a:rPr>
              <a:t>HEX:</a:t>
            </a:r>
            <a:r>
              <a:rPr lang="en-US" sz="1200">
                <a:solidFill>
                  <a:schemeClr val="tx1"/>
                </a:solidFill>
              </a:rPr>
              <a:t> #2C2C2C</a:t>
            </a:r>
          </a:p>
        </p:txBody>
      </p:sp>
      <p:sp>
        <p:nvSpPr>
          <p:cNvPr id="36" name="Rectangle 35">
            <a:extLst>
              <a:ext uri="{FF2B5EF4-FFF2-40B4-BE49-F238E27FC236}">
                <a16:creationId xmlns:a16="http://schemas.microsoft.com/office/drawing/2014/main" id="{C38AFB63-30D3-4D5D-B6A8-D318889EA4A8}"/>
              </a:ext>
            </a:extLst>
          </p:cNvPr>
          <p:cNvSpPr/>
          <p:nvPr/>
        </p:nvSpPr>
        <p:spPr>
          <a:xfrm>
            <a:off x="2643291" y="1957338"/>
            <a:ext cx="1159977" cy="65752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2C2C2C"/>
              </a:solidFill>
            </a:endParaRPr>
          </a:p>
        </p:txBody>
      </p:sp>
      <p:sp>
        <p:nvSpPr>
          <p:cNvPr id="31" name="Title 1">
            <a:extLst>
              <a:ext uri="{FF2B5EF4-FFF2-40B4-BE49-F238E27FC236}">
                <a16:creationId xmlns:a16="http://schemas.microsoft.com/office/drawing/2014/main" id="{8A4C7660-606B-4561-BA3B-A77EAC863A06}"/>
              </a:ext>
            </a:extLst>
          </p:cNvPr>
          <p:cNvSpPr>
            <a:spLocks noGrp="1"/>
          </p:cNvSpPr>
          <p:nvPr>
            <p:ph type="title"/>
          </p:nvPr>
        </p:nvSpPr>
        <p:spPr/>
        <p:txBody>
          <a:bodyPr/>
          <a:lstStyle/>
          <a:p>
            <a:r>
              <a:rPr lang="en-US" dirty="0"/>
              <a:t>Colors</a:t>
            </a:r>
          </a:p>
        </p:txBody>
      </p:sp>
      <p:sp>
        <p:nvSpPr>
          <p:cNvPr id="32" name="Rectangle 31">
            <a:extLst>
              <a:ext uri="{FF2B5EF4-FFF2-40B4-BE49-F238E27FC236}">
                <a16:creationId xmlns:a16="http://schemas.microsoft.com/office/drawing/2014/main" id="{B1E6C6DF-0647-497B-98C5-D0BA42F08926}"/>
              </a:ext>
            </a:extLst>
          </p:cNvPr>
          <p:cNvSpPr/>
          <p:nvPr/>
        </p:nvSpPr>
        <p:spPr>
          <a:xfrm>
            <a:off x="310815" y="1957338"/>
            <a:ext cx="1159977" cy="6575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7" name="Content Placeholder 8">
            <a:extLst>
              <a:ext uri="{FF2B5EF4-FFF2-40B4-BE49-F238E27FC236}">
                <a16:creationId xmlns:a16="http://schemas.microsoft.com/office/drawing/2014/main" id="{FA6A4173-1E9F-4753-8762-62389A958390}"/>
              </a:ext>
            </a:extLst>
          </p:cNvPr>
          <p:cNvSpPr txBox="1">
            <a:spLocks/>
          </p:cNvSpPr>
          <p:nvPr/>
        </p:nvSpPr>
        <p:spPr>
          <a:xfrm>
            <a:off x="310814" y="1230094"/>
            <a:ext cx="9172551" cy="600140"/>
          </a:xfrm>
          <a:prstGeom prst="rect">
            <a:avLst/>
          </a:prstGeom>
        </p:spPr>
        <p:txBody>
          <a:bodyPr vert="horz" wrap="none" lIns="45708" tIns="45708" rIns="45708" bIns="45708" rtlCol="0" anchor="t">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lang="en-US" sz="1400" b="0" i="0" u="none" strike="noStrike" kern="1200" spc="0" smtClean="0">
                <a:solidFill>
                  <a:schemeClr val="tx2"/>
                </a:solidFill>
                <a:effectLst/>
                <a:latin typeface="Adobe Clean SemiLight" panose="020B0403020404020204" pitchFamily="34" charset="0"/>
                <a:ea typeface="+mn-ea"/>
                <a:cs typeface="+mn-cs"/>
              </a:defRPr>
            </a:lvl1pPr>
            <a:lvl2pPr marL="690563" indent="-233363" algn="l" defTabSz="914400" rtl="0" eaLnBrk="1" latinLnBrk="0" hangingPunct="1">
              <a:lnSpc>
                <a:spcPct val="150000"/>
              </a:lnSpc>
              <a:spcBef>
                <a:spcPts val="500"/>
              </a:spcBef>
              <a:buSzPct val="70000"/>
              <a:buFont typeface="Arial" panose="020B0604020202020204" pitchFamily="34" charset="0"/>
              <a:buChar char="•"/>
              <a:defRPr sz="2000" b="0" i="0" kern="1200">
                <a:solidFill>
                  <a:schemeClr val="tx1"/>
                </a:solidFill>
                <a:latin typeface="Adobe Clean SemiLight" panose="020B0403020404020204" pitchFamily="34" charset="0"/>
                <a:ea typeface="+mn-ea"/>
                <a:cs typeface="+mn-cs"/>
              </a:defRPr>
            </a:lvl2pPr>
            <a:lvl3pPr marL="1147763" indent="-233363" algn="l" defTabSz="914400" rtl="0" eaLnBrk="1" latinLnBrk="0" hangingPunct="1">
              <a:lnSpc>
                <a:spcPct val="150000"/>
              </a:lnSpc>
              <a:spcBef>
                <a:spcPts val="500"/>
              </a:spcBef>
              <a:buSzPct val="70000"/>
              <a:buFont typeface="Arial" panose="020B0604020202020204" pitchFamily="34" charset="0"/>
              <a:buChar char="•"/>
              <a:defRPr sz="1800" b="0" i="0" kern="1200">
                <a:solidFill>
                  <a:schemeClr val="tx1"/>
                </a:solidFill>
                <a:latin typeface="Adobe Clean SemiLight" panose="020B0403020404020204" pitchFamily="34" charset="0"/>
                <a:ea typeface="+mn-ea"/>
                <a:cs typeface="+mn-cs"/>
              </a:defRPr>
            </a:lvl3pPr>
            <a:lvl4pPr marL="1604963" indent="-233363" algn="l" defTabSz="914400" rtl="0" eaLnBrk="1" latinLnBrk="0" hangingPunct="1">
              <a:lnSpc>
                <a:spcPct val="150000"/>
              </a:lnSpc>
              <a:spcBef>
                <a:spcPts val="500"/>
              </a:spcBef>
              <a:buSzPct val="70000"/>
              <a:buFont typeface="Arial" panose="020B0604020202020204" pitchFamily="34" charset="0"/>
              <a:buChar char="•"/>
              <a:defRPr sz="1600" b="0" i="0" kern="1200">
                <a:solidFill>
                  <a:schemeClr val="tx1"/>
                </a:solidFill>
                <a:latin typeface="Adobe Clean SemiLight" panose="020B0403020404020204" pitchFamily="34" charset="0"/>
                <a:ea typeface="+mn-ea"/>
                <a:cs typeface="+mn-cs"/>
              </a:defRPr>
            </a:lvl4pPr>
            <a:lvl5pPr marL="2062163" indent="-233363" algn="l" defTabSz="914400" rtl="0" eaLnBrk="1" latinLnBrk="0" hangingPunct="1">
              <a:lnSpc>
                <a:spcPct val="150000"/>
              </a:lnSpc>
              <a:spcBef>
                <a:spcPts val="500"/>
              </a:spcBef>
              <a:buSzPct val="70000"/>
              <a:buFont typeface="Arial" panose="020B0604020202020204" pitchFamily="34" charset="0"/>
              <a:buChar char="•"/>
              <a:defRPr sz="1400" b="0" i="0" kern="1200">
                <a:solidFill>
                  <a:schemeClr val="tx1"/>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err="1">
                <a:solidFill>
                  <a:schemeClr val="tx1"/>
                </a:solidFill>
                <a:latin typeface="Adobe Clean ExtraBold" panose="020B0503020404020204" pitchFamily="34" charset="0"/>
              </a:rPr>
              <a:t>Primary</a:t>
            </a:r>
            <a:r>
              <a:rPr lang="es-ES" b="1" dirty="0">
                <a:solidFill>
                  <a:schemeClr val="tx1"/>
                </a:solidFill>
                <a:latin typeface="Adobe Clean ExtraBold" panose="020B0503020404020204" pitchFamily="34" charset="0"/>
              </a:rPr>
              <a:t> </a:t>
            </a:r>
            <a:r>
              <a:rPr lang="es-ES" b="1" dirty="0" err="1">
                <a:solidFill>
                  <a:schemeClr val="tx1"/>
                </a:solidFill>
                <a:latin typeface="Adobe Clean ExtraBold" panose="020B0503020404020204" pitchFamily="34" charset="0"/>
              </a:rPr>
              <a:t>palette</a:t>
            </a:r>
            <a:endParaRPr lang="es-ES" sz="1200" b="1" dirty="0">
              <a:solidFill>
                <a:schemeClr val="tx1"/>
              </a:solidFill>
              <a:latin typeface="Adobe Clean ExtraBold" panose="020B0503020404020204" pitchFamily="34" charset="0"/>
            </a:endParaRPr>
          </a:p>
          <a:p>
            <a:r>
              <a:rPr lang="es-ES" sz="1200" dirty="0">
                <a:solidFill>
                  <a:schemeClr val="tx1"/>
                </a:solidFill>
                <a:latin typeface="Adobe Clean SemiCondensed" panose="020B0503020404020204" pitchFamily="34" charset="0"/>
              </a:rPr>
              <a:t>An Adobe presentation </a:t>
            </a:r>
            <a:r>
              <a:rPr lang="es-ES" sz="1200" dirty="0" err="1">
                <a:solidFill>
                  <a:schemeClr val="tx1"/>
                </a:solidFill>
                <a:latin typeface="Adobe Clean SemiCondensed" panose="020B0503020404020204" pitchFamily="34" charset="0"/>
              </a:rPr>
              <a:t>should</a:t>
            </a:r>
            <a:r>
              <a:rPr lang="es-ES" sz="1200" dirty="0">
                <a:solidFill>
                  <a:schemeClr val="tx1"/>
                </a:solidFill>
                <a:latin typeface="Adobe Clean SemiCondensed" panose="020B0503020404020204" pitchFamily="34" charset="0"/>
              </a:rPr>
              <a:t> be </a:t>
            </a:r>
            <a:r>
              <a:rPr lang="es-ES" sz="1200" dirty="0" err="1">
                <a:solidFill>
                  <a:schemeClr val="tx1"/>
                </a:solidFill>
                <a:latin typeface="Adobe Clean SemiCondensed" panose="020B0503020404020204" pitchFamily="34" charset="0"/>
              </a:rPr>
              <a:t>mostly</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white</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black</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shades</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of</a:t>
            </a:r>
            <a:r>
              <a:rPr lang="es-ES" sz="1200" dirty="0">
                <a:solidFill>
                  <a:schemeClr val="tx1"/>
                </a:solidFill>
                <a:latin typeface="Adobe Clean SemiCondensed" panose="020B0503020404020204" pitchFamily="34" charset="0"/>
              </a:rPr>
              <a:t> gray, </a:t>
            </a:r>
            <a:r>
              <a:rPr lang="es-ES" sz="1200" dirty="0" err="1">
                <a:solidFill>
                  <a:schemeClr val="tx1"/>
                </a:solidFill>
                <a:latin typeface="Adobe Clean SemiCondensed" panose="020B0503020404020204" pitchFamily="34" charset="0"/>
              </a:rPr>
              <a:t>emphasis</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areas</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of</a:t>
            </a:r>
            <a:r>
              <a:rPr lang="es-ES" sz="1200" dirty="0">
                <a:solidFill>
                  <a:schemeClr val="tx1"/>
                </a:solidFill>
                <a:latin typeface="Adobe Clean SemiCondensed" panose="020B0503020404020204" pitchFamily="34" charset="0"/>
              </a:rPr>
              <a:t> red, and </a:t>
            </a:r>
            <a:r>
              <a:rPr lang="es-ES" sz="1200" dirty="0" err="1">
                <a:solidFill>
                  <a:schemeClr val="tx1"/>
                </a:solidFill>
                <a:latin typeface="Adobe Clean SemiCondensed" panose="020B0503020404020204" pitchFamily="34" charset="0"/>
              </a:rPr>
              <a:t>colorful</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imagery</a:t>
            </a:r>
            <a:r>
              <a:rPr lang="es-ES" sz="1200" dirty="0">
                <a:solidFill>
                  <a:schemeClr val="tx1"/>
                </a:solidFill>
                <a:latin typeface="Adobe Clean SemiCondensed" panose="020B0503020404020204" pitchFamily="34" charset="0"/>
              </a:rPr>
              <a:t>. Use </a:t>
            </a:r>
            <a:r>
              <a:rPr lang="es-ES" sz="1200" dirty="0" err="1">
                <a:solidFill>
                  <a:schemeClr val="tx1"/>
                </a:solidFill>
                <a:latin typeface="Adobe Clean SemiCondensed" panose="020B0503020404020204" pitchFamily="34" charset="0"/>
              </a:rPr>
              <a:t>the</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primary</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palette</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for</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most</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objects</a:t>
            </a:r>
            <a:r>
              <a:rPr lang="es-ES" sz="1200" dirty="0">
                <a:solidFill>
                  <a:schemeClr val="tx1"/>
                </a:solidFill>
                <a:latin typeface="Adobe Clean SemiCondensed" panose="020B0503020404020204" pitchFamily="34" charset="0"/>
              </a:rPr>
              <a:t>.</a:t>
            </a:r>
            <a:r>
              <a:rPr lang="es-ES" dirty="0">
                <a:solidFill>
                  <a:schemeClr val="tx1"/>
                </a:solidFill>
                <a:latin typeface="Adobe Clean SemiCondensed" panose="020B0503020404020204" pitchFamily="34" charset="0"/>
              </a:rPr>
              <a:t> </a:t>
            </a:r>
          </a:p>
        </p:txBody>
      </p:sp>
      <p:sp>
        <p:nvSpPr>
          <p:cNvPr id="38" name="Content Placeholder 8">
            <a:extLst>
              <a:ext uri="{FF2B5EF4-FFF2-40B4-BE49-F238E27FC236}">
                <a16:creationId xmlns:a16="http://schemas.microsoft.com/office/drawing/2014/main" id="{4D87EB4C-39B8-4163-B616-576EE5662B88}"/>
              </a:ext>
            </a:extLst>
          </p:cNvPr>
          <p:cNvSpPr txBox="1">
            <a:spLocks/>
          </p:cNvSpPr>
          <p:nvPr/>
        </p:nvSpPr>
        <p:spPr>
          <a:xfrm>
            <a:off x="4975767" y="2669834"/>
            <a:ext cx="1321196" cy="800219"/>
          </a:xfrm>
          <a:prstGeom prst="rect">
            <a:avLst/>
          </a:prstGeom>
        </p:spPr>
        <p:txBody>
          <a:bodyPr wrap="none">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lang="en-US" sz="1400" b="0" i="0" u="none" strike="noStrike" kern="1200" spc="0" smtClean="0">
                <a:solidFill>
                  <a:schemeClr val="tx2"/>
                </a:solidFill>
                <a:effectLst/>
                <a:latin typeface="Adobe Clean SemiLight" panose="020B040302040402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b="0" i="0" kern="1200">
                <a:solidFill>
                  <a:schemeClr val="tx2"/>
                </a:solidFill>
                <a:latin typeface="Adobe Clean SemiLight" panose="020B040302040402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b="0" i="0" kern="1200">
                <a:solidFill>
                  <a:schemeClr val="tx2"/>
                </a:solidFill>
                <a:latin typeface="Adobe Clean SemiLight" panose="020B040302040402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600" b="0" i="0" kern="1200">
                <a:solidFill>
                  <a:schemeClr val="tx2"/>
                </a:solidFill>
                <a:latin typeface="Adobe Clean SemiLight" panose="020B040302040402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b="0" i="0" kern="1200">
                <a:solidFill>
                  <a:schemeClr val="tx2"/>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solidFill>
                  <a:schemeClr val="tx1"/>
                </a:solidFill>
                <a:latin typeface="Adobe Clean ExtraBold" panose="020B0503020404020204" pitchFamily="34" charset="0"/>
              </a:rPr>
              <a:t>Light Gray</a:t>
            </a:r>
          </a:p>
          <a:p>
            <a:r>
              <a:rPr lang="en-US" sz="1200" b="1" dirty="0">
                <a:solidFill>
                  <a:schemeClr val="tx1"/>
                </a:solidFill>
                <a:latin typeface="Adobe Clean ExtraBold" panose="020B0503020404020204" pitchFamily="34" charset="0"/>
              </a:rPr>
              <a:t>RGB: </a:t>
            </a:r>
            <a:r>
              <a:rPr lang="en-US" sz="1200" dirty="0">
                <a:solidFill>
                  <a:schemeClr val="tx1"/>
                </a:solidFill>
              </a:rPr>
              <a:t>245, 245, 245</a:t>
            </a:r>
          </a:p>
          <a:p>
            <a:r>
              <a:rPr lang="en-US" sz="1200" b="1" dirty="0">
                <a:solidFill>
                  <a:schemeClr val="tx1"/>
                </a:solidFill>
                <a:latin typeface="Adobe Clean ExtraBold" panose="020B0503020404020204" pitchFamily="34" charset="0"/>
              </a:rPr>
              <a:t>HEX:</a:t>
            </a:r>
            <a:r>
              <a:rPr lang="en-US" sz="1200" dirty="0">
                <a:solidFill>
                  <a:schemeClr val="tx1"/>
                </a:solidFill>
              </a:rPr>
              <a:t> #F5F5F5</a:t>
            </a:r>
          </a:p>
        </p:txBody>
      </p:sp>
      <p:sp>
        <p:nvSpPr>
          <p:cNvPr id="39" name="Rectangle 38">
            <a:extLst>
              <a:ext uri="{FF2B5EF4-FFF2-40B4-BE49-F238E27FC236}">
                <a16:creationId xmlns:a16="http://schemas.microsoft.com/office/drawing/2014/main" id="{FD5A03C6-0BB6-4CA2-B68C-673E4336FB24}"/>
              </a:ext>
            </a:extLst>
          </p:cNvPr>
          <p:cNvSpPr/>
          <p:nvPr/>
        </p:nvSpPr>
        <p:spPr>
          <a:xfrm>
            <a:off x="4975767" y="1957338"/>
            <a:ext cx="1159977" cy="657521"/>
          </a:xfrm>
          <a:prstGeom prst="rect">
            <a:avLst/>
          </a:prstGeom>
          <a:solidFill>
            <a:srgbClr val="F5F5F5"/>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2C2C2C"/>
              </a:solidFill>
            </a:endParaRPr>
          </a:p>
        </p:txBody>
      </p:sp>
      <p:sp>
        <p:nvSpPr>
          <p:cNvPr id="40" name="Content Placeholder 8">
            <a:extLst>
              <a:ext uri="{FF2B5EF4-FFF2-40B4-BE49-F238E27FC236}">
                <a16:creationId xmlns:a16="http://schemas.microsoft.com/office/drawing/2014/main" id="{224134D0-A6CB-405D-808F-5A2D57C97A15}"/>
              </a:ext>
            </a:extLst>
          </p:cNvPr>
          <p:cNvSpPr txBox="1">
            <a:spLocks/>
          </p:cNvSpPr>
          <p:nvPr/>
        </p:nvSpPr>
        <p:spPr>
          <a:xfrm>
            <a:off x="7308243" y="2669834"/>
            <a:ext cx="1318031" cy="800011"/>
          </a:xfrm>
          <a:prstGeom prst="rect">
            <a:avLst/>
          </a:prstGeom>
        </p:spPr>
        <p:txBody>
          <a:bodyPr wrap="none">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lang="en-US" sz="1400" b="0" i="0" u="none" strike="noStrike" kern="1200" spc="0" smtClean="0">
                <a:solidFill>
                  <a:schemeClr val="tx2"/>
                </a:solidFill>
                <a:effectLst/>
                <a:latin typeface="Adobe Clean SemiLight" panose="020B040302040402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b="0" i="0" kern="1200">
                <a:solidFill>
                  <a:schemeClr val="tx2"/>
                </a:solidFill>
                <a:latin typeface="Adobe Clean SemiLight" panose="020B040302040402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b="0" i="0" kern="1200">
                <a:solidFill>
                  <a:schemeClr val="tx2"/>
                </a:solidFill>
                <a:latin typeface="Adobe Clean SemiLight" panose="020B040302040402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600" b="0" i="0" kern="1200">
                <a:solidFill>
                  <a:schemeClr val="tx2"/>
                </a:solidFill>
                <a:latin typeface="Adobe Clean SemiLight" panose="020B040302040402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b="0" i="0" kern="1200">
                <a:solidFill>
                  <a:schemeClr val="tx2"/>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solidFill>
                  <a:schemeClr val="tx1"/>
                </a:solidFill>
                <a:latin typeface="Adobe Clean ExtraBold" panose="020B0503020404020204" pitchFamily="34" charset="0"/>
              </a:rPr>
              <a:t>White</a:t>
            </a:r>
          </a:p>
          <a:p>
            <a:r>
              <a:rPr lang="en-US" sz="1200" b="1" dirty="0">
                <a:solidFill>
                  <a:schemeClr val="tx1"/>
                </a:solidFill>
                <a:latin typeface="Adobe Clean ExtraBold" panose="020B0503020404020204" pitchFamily="34" charset="0"/>
              </a:rPr>
              <a:t>RGB: </a:t>
            </a:r>
            <a:r>
              <a:rPr lang="en-US" sz="1200" dirty="0">
                <a:solidFill>
                  <a:schemeClr val="tx1"/>
                </a:solidFill>
              </a:rPr>
              <a:t>255, 255, 255</a:t>
            </a:r>
          </a:p>
          <a:p>
            <a:r>
              <a:rPr lang="en-US" sz="1200" b="1" dirty="0">
                <a:solidFill>
                  <a:schemeClr val="tx1"/>
                </a:solidFill>
                <a:latin typeface="Adobe Clean ExtraBold" panose="020B0503020404020204" pitchFamily="34" charset="0"/>
              </a:rPr>
              <a:t>HEX:</a:t>
            </a:r>
            <a:r>
              <a:rPr lang="en-US" sz="1200" dirty="0">
                <a:solidFill>
                  <a:schemeClr val="tx1"/>
                </a:solidFill>
              </a:rPr>
              <a:t> #FFFFFF</a:t>
            </a:r>
          </a:p>
        </p:txBody>
      </p:sp>
      <p:sp>
        <p:nvSpPr>
          <p:cNvPr id="41" name="Rectangle 40">
            <a:extLst>
              <a:ext uri="{FF2B5EF4-FFF2-40B4-BE49-F238E27FC236}">
                <a16:creationId xmlns:a16="http://schemas.microsoft.com/office/drawing/2014/main" id="{AAED7FF8-D091-46DF-8DB0-A503134AF05F}"/>
              </a:ext>
            </a:extLst>
          </p:cNvPr>
          <p:cNvSpPr/>
          <p:nvPr/>
        </p:nvSpPr>
        <p:spPr>
          <a:xfrm>
            <a:off x="7308244" y="1957338"/>
            <a:ext cx="1159977" cy="657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2C2C2C"/>
              </a:solidFill>
            </a:endParaRPr>
          </a:p>
        </p:txBody>
      </p:sp>
      <p:grpSp>
        <p:nvGrpSpPr>
          <p:cNvPr id="42" name="Group 41">
            <a:extLst>
              <a:ext uri="{FF2B5EF4-FFF2-40B4-BE49-F238E27FC236}">
                <a16:creationId xmlns:a16="http://schemas.microsoft.com/office/drawing/2014/main" id="{5CC83484-253E-486B-9485-757C6947B4B2}"/>
              </a:ext>
            </a:extLst>
          </p:cNvPr>
          <p:cNvGrpSpPr/>
          <p:nvPr/>
        </p:nvGrpSpPr>
        <p:grpSpPr>
          <a:xfrm>
            <a:off x="9674637" y="4955270"/>
            <a:ext cx="1159977" cy="1057408"/>
            <a:chOff x="310815" y="4829764"/>
            <a:chExt cx="1159977" cy="1057408"/>
          </a:xfrm>
        </p:grpSpPr>
        <p:sp>
          <p:nvSpPr>
            <p:cNvPr id="43" name="Content Placeholder 8">
              <a:extLst>
                <a:ext uri="{FF2B5EF4-FFF2-40B4-BE49-F238E27FC236}">
                  <a16:creationId xmlns:a16="http://schemas.microsoft.com/office/drawing/2014/main" id="{DAA7827F-6320-4EE6-9F46-F7C776414D25}"/>
                </a:ext>
              </a:extLst>
            </p:cNvPr>
            <p:cNvSpPr txBox="1">
              <a:spLocks/>
            </p:cNvSpPr>
            <p:nvPr/>
          </p:nvSpPr>
          <p:spPr>
            <a:xfrm>
              <a:off x="310815" y="5086977"/>
              <a:ext cx="1097392" cy="800195"/>
            </a:xfrm>
            <a:prstGeom prst="rect">
              <a:avLst/>
            </a:prstGeom>
          </p:spPr>
          <p:txBody>
            <a:bodyPr vert="horz" wrap="none" lIns="45708" tIns="45708" rIns="45708" bIns="45708" rtlCol="0" anchor="t">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lang="en-US" sz="1400" b="0" i="0" u="none" strike="noStrike" kern="1200" spc="0" smtClean="0">
                  <a:solidFill>
                    <a:schemeClr val="tx2"/>
                  </a:solidFill>
                  <a:effectLst/>
                  <a:latin typeface="Adobe Clean SemiLight" panose="020B0403020404020204" pitchFamily="34" charset="0"/>
                  <a:ea typeface="+mn-ea"/>
                  <a:cs typeface="+mn-cs"/>
                </a:defRPr>
              </a:lvl1pPr>
              <a:lvl2pPr marL="690563" indent="-233363" algn="l" defTabSz="914400" rtl="0" eaLnBrk="1" latinLnBrk="0" hangingPunct="1">
                <a:lnSpc>
                  <a:spcPct val="150000"/>
                </a:lnSpc>
                <a:spcBef>
                  <a:spcPts val="500"/>
                </a:spcBef>
                <a:buSzPct val="70000"/>
                <a:buFont typeface="Arial" panose="020B0604020202020204" pitchFamily="34" charset="0"/>
                <a:buChar char="•"/>
                <a:defRPr sz="2000" b="0" i="0" kern="1200">
                  <a:solidFill>
                    <a:schemeClr val="tx1"/>
                  </a:solidFill>
                  <a:latin typeface="Adobe Clean SemiLight" panose="020B0403020404020204" pitchFamily="34" charset="0"/>
                  <a:ea typeface="+mn-ea"/>
                  <a:cs typeface="+mn-cs"/>
                </a:defRPr>
              </a:lvl2pPr>
              <a:lvl3pPr marL="1147763" indent="-233363" algn="l" defTabSz="914400" rtl="0" eaLnBrk="1" latinLnBrk="0" hangingPunct="1">
                <a:lnSpc>
                  <a:spcPct val="150000"/>
                </a:lnSpc>
                <a:spcBef>
                  <a:spcPts val="500"/>
                </a:spcBef>
                <a:buSzPct val="70000"/>
                <a:buFont typeface="Arial" panose="020B0604020202020204" pitchFamily="34" charset="0"/>
                <a:buChar char="•"/>
                <a:defRPr sz="1800" b="0" i="0" kern="1200">
                  <a:solidFill>
                    <a:schemeClr val="tx1"/>
                  </a:solidFill>
                  <a:latin typeface="Adobe Clean SemiLight" panose="020B0403020404020204" pitchFamily="34" charset="0"/>
                  <a:ea typeface="+mn-ea"/>
                  <a:cs typeface="+mn-cs"/>
                </a:defRPr>
              </a:lvl3pPr>
              <a:lvl4pPr marL="1604963" indent="-233363" algn="l" defTabSz="914400" rtl="0" eaLnBrk="1" latinLnBrk="0" hangingPunct="1">
                <a:lnSpc>
                  <a:spcPct val="150000"/>
                </a:lnSpc>
                <a:spcBef>
                  <a:spcPts val="500"/>
                </a:spcBef>
                <a:buSzPct val="70000"/>
                <a:buFont typeface="Arial" panose="020B0604020202020204" pitchFamily="34" charset="0"/>
                <a:buChar char="•"/>
                <a:defRPr sz="1600" b="0" i="0" kern="1200">
                  <a:solidFill>
                    <a:schemeClr val="tx1"/>
                  </a:solidFill>
                  <a:latin typeface="Adobe Clean SemiLight" panose="020B0403020404020204" pitchFamily="34" charset="0"/>
                  <a:ea typeface="+mn-ea"/>
                  <a:cs typeface="+mn-cs"/>
                </a:defRPr>
              </a:lvl4pPr>
              <a:lvl5pPr marL="2062163" indent="-233363" algn="l" defTabSz="914400" rtl="0" eaLnBrk="1" latinLnBrk="0" hangingPunct="1">
                <a:lnSpc>
                  <a:spcPct val="150000"/>
                </a:lnSpc>
                <a:spcBef>
                  <a:spcPts val="500"/>
                </a:spcBef>
                <a:buSzPct val="70000"/>
                <a:buFont typeface="Arial" panose="020B0604020202020204" pitchFamily="34" charset="0"/>
                <a:buChar char="•"/>
                <a:defRPr sz="1400" b="0" i="0" kern="1200">
                  <a:solidFill>
                    <a:schemeClr val="tx1"/>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1200" b="1" dirty="0">
                  <a:solidFill>
                    <a:schemeClr val="tx1"/>
                  </a:solidFill>
                  <a:latin typeface="Adobe Clean ExtraBold" panose="020B0503020404020204" pitchFamily="34" charset="0"/>
                </a:rPr>
                <a:t>Orange</a:t>
              </a:r>
            </a:p>
            <a:p>
              <a:r>
                <a:rPr lang="es-ES" sz="1200" b="1" dirty="0">
                  <a:solidFill>
                    <a:schemeClr val="tx1"/>
                  </a:solidFill>
                  <a:latin typeface="Adobe Clean ExtraBold" panose="020B0503020404020204" pitchFamily="34" charset="0"/>
                </a:rPr>
                <a:t>RGB: </a:t>
              </a:r>
              <a:r>
                <a:rPr lang="es-ES" sz="1200" dirty="0">
                  <a:solidFill>
                    <a:schemeClr val="tx1"/>
                  </a:solidFill>
                </a:rPr>
                <a:t>233, 116, 10</a:t>
              </a:r>
            </a:p>
            <a:p>
              <a:r>
                <a:rPr lang="es-ES" sz="1200" b="1" dirty="0">
                  <a:solidFill>
                    <a:schemeClr val="tx1"/>
                  </a:solidFill>
                  <a:latin typeface="Adobe Clean ExtraBold" panose="020B0503020404020204" pitchFamily="34" charset="0"/>
                </a:rPr>
                <a:t>HEX:</a:t>
              </a:r>
              <a:r>
                <a:rPr lang="es-ES" sz="1200" dirty="0">
                  <a:solidFill>
                    <a:schemeClr val="tx1"/>
                  </a:solidFill>
                </a:rPr>
                <a:t> #e9740a</a:t>
              </a:r>
            </a:p>
          </p:txBody>
        </p:sp>
        <p:sp>
          <p:nvSpPr>
            <p:cNvPr id="44" name="Rectangle 43">
              <a:extLst>
                <a:ext uri="{FF2B5EF4-FFF2-40B4-BE49-F238E27FC236}">
                  <a16:creationId xmlns:a16="http://schemas.microsoft.com/office/drawing/2014/main" id="{F4B65CB6-C42B-4BD8-94B7-C006A3CFD4A0}"/>
                </a:ext>
              </a:extLst>
            </p:cNvPr>
            <p:cNvSpPr/>
            <p:nvPr/>
          </p:nvSpPr>
          <p:spPr>
            <a:xfrm>
              <a:off x="310815" y="4829764"/>
              <a:ext cx="1159977" cy="129977"/>
            </a:xfrm>
            <a:prstGeom prst="rect">
              <a:avLst/>
            </a:prstGeom>
            <a:solidFill>
              <a:srgbClr val="E974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grpSp>
      <p:grpSp>
        <p:nvGrpSpPr>
          <p:cNvPr id="45" name="Group 44">
            <a:extLst>
              <a:ext uri="{FF2B5EF4-FFF2-40B4-BE49-F238E27FC236}">
                <a16:creationId xmlns:a16="http://schemas.microsoft.com/office/drawing/2014/main" id="{00E6A1FC-8401-4866-B40C-156FA6B61323}"/>
              </a:ext>
            </a:extLst>
          </p:cNvPr>
          <p:cNvGrpSpPr/>
          <p:nvPr/>
        </p:nvGrpSpPr>
        <p:grpSpPr>
          <a:xfrm>
            <a:off x="8341415" y="4955246"/>
            <a:ext cx="1316835" cy="1057432"/>
            <a:chOff x="2643291" y="4829764"/>
            <a:chExt cx="1316835" cy="1057432"/>
          </a:xfrm>
        </p:grpSpPr>
        <p:sp>
          <p:nvSpPr>
            <p:cNvPr id="46" name="Content Placeholder 8">
              <a:extLst>
                <a:ext uri="{FF2B5EF4-FFF2-40B4-BE49-F238E27FC236}">
                  <a16:creationId xmlns:a16="http://schemas.microsoft.com/office/drawing/2014/main" id="{A7304169-0055-4D98-ABF9-3D98694B30B0}"/>
                </a:ext>
              </a:extLst>
            </p:cNvPr>
            <p:cNvSpPr txBox="1">
              <a:spLocks/>
            </p:cNvSpPr>
            <p:nvPr/>
          </p:nvSpPr>
          <p:spPr>
            <a:xfrm>
              <a:off x="2643291" y="5086977"/>
              <a:ext cx="1316835" cy="800219"/>
            </a:xfrm>
            <a:prstGeom prst="rect">
              <a:avLst/>
            </a:prstGeom>
          </p:spPr>
          <p:txBody>
            <a:bodyPr wrap="none">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lang="en-US" sz="1400" b="0" i="0" u="none" strike="noStrike" kern="1200" spc="0" smtClean="0">
                  <a:solidFill>
                    <a:schemeClr val="tx2"/>
                  </a:solidFill>
                  <a:effectLst/>
                  <a:latin typeface="Adobe Clean SemiLight" panose="020B040302040402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b="0" i="0" kern="1200">
                  <a:solidFill>
                    <a:schemeClr val="tx2"/>
                  </a:solidFill>
                  <a:latin typeface="Adobe Clean SemiLight" panose="020B040302040402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b="0" i="0" kern="1200">
                  <a:solidFill>
                    <a:schemeClr val="tx2"/>
                  </a:solidFill>
                  <a:latin typeface="Adobe Clean SemiLight" panose="020B040302040402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600" b="0" i="0" kern="1200">
                  <a:solidFill>
                    <a:schemeClr val="tx2"/>
                  </a:solidFill>
                  <a:latin typeface="Adobe Clean SemiLight" panose="020B040302040402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b="0" i="0" kern="1200">
                  <a:solidFill>
                    <a:schemeClr val="tx2"/>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solidFill>
                    <a:schemeClr val="tx1"/>
                  </a:solidFill>
                  <a:latin typeface="Adobe Clean ExtraBold" panose="020B0503020404020204" pitchFamily="34" charset="0"/>
                </a:rPr>
                <a:t>Yellow</a:t>
              </a:r>
            </a:p>
            <a:p>
              <a:r>
                <a:rPr lang="en-US" sz="1200" b="1" dirty="0">
                  <a:solidFill>
                    <a:schemeClr val="tx1"/>
                  </a:solidFill>
                  <a:latin typeface="Adobe Clean ExtraBold" panose="020B0503020404020204" pitchFamily="34" charset="0"/>
                </a:rPr>
                <a:t>RGB: </a:t>
              </a:r>
              <a:r>
                <a:rPr lang="en-US" sz="1200" dirty="0">
                  <a:solidFill>
                    <a:schemeClr val="tx1"/>
                  </a:solidFill>
                </a:rPr>
                <a:t>255, 206, 46</a:t>
              </a:r>
            </a:p>
            <a:p>
              <a:r>
                <a:rPr lang="en-US" sz="1200" b="1" dirty="0">
                  <a:solidFill>
                    <a:schemeClr val="tx1"/>
                  </a:solidFill>
                  <a:latin typeface="Adobe Clean ExtraBold" panose="020B0503020404020204" pitchFamily="34" charset="0"/>
                </a:rPr>
                <a:t>HEX:</a:t>
              </a:r>
              <a:r>
                <a:rPr lang="en-US" sz="1200" dirty="0">
                  <a:solidFill>
                    <a:schemeClr val="tx1"/>
                  </a:solidFill>
                </a:rPr>
                <a:t> #ffce2e</a:t>
              </a:r>
            </a:p>
          </p:txBody>
        </p:sp>
        <p:sp>
          <p:nvSpPr>
            <p:cNvPr id="47" name="Rectangle 46">
              <a:extLst>
                <a:ext uri="{FF2B5EF4-FFF2-40B4-BE49-F238E27FC236}">
                  <a16:creationId xmlns:a16="http://schemas.microsoft.com/office/drawing/2014/main" id="{4EF54A44-6FE0-4DAD-9F90-01A8DE7A6AD3}"/>
                </a:ext>
              </a:extLst>
            </p:cNvPr>
            <p:cNvSpPr/>
            <p:nvPr/>
          </p:nvSpPr>
          <p:spPr>
            <a:xfrm>
              <a:off x="2643291" y="4829764"/>
              <a:ext cx="1159977" cy="129977"/>
            </a:xfrm>
            <a:prstGeom prst="rect">
              <a:avLst/>
            </a:prstGeom>
            <a:solidFill>
              <a:srgbClr val="FFC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grpSp>
      <p:grpSp>
        <p:nvGrpSpPr>
          <p:cNvPr id="48" name="Group 47">
            <a:extLst>
              <a:ext uri="{FF2B5EF4-FFF2-40B4-BE49-F238E27FC236}">
                <a16:creationId xmlns:a16="http://schemas.microsoft.com/office/drawing/2014/main" id="{09BC0518-B929-404E-839D-1DEFB7B730F8}"/>
              </a:ext>
            </a:extLst>
          </p:cNvPr>
          <p:cNvGrpSpPr/>
          <p:nvPr/>
        </p:nvGrpSpPr>
        <p:grpSpPr>
          <a:xfrm>
            <a:off x="7008193" y="4955246"/>
            <a:ext cx="1159977" cy="1057432"/>
            <a:chOff x="4975768" y="4829764"/>
            <a:chExt cx="1159977" cy="1057432"/>
          </a:xfrm>
        </p:grpSpPr>
        <p:sp>
          <p:nvSpPr>
            <p:cNvPr id="49" name="Content Placeholder 8">
              <a:extLst>
                <a:ext uri="{FF2B5EF4-FFF2-40B4-BE49-F238E27FC236}">
                  <a16:creationId xmlns:a16="http://schemas.microsoft.com/office/drawing/2014/main" id="{29680808-8547-4C41-8865-5D2C198C6E61}"/>
                </a:ext>
              </a:extLst>
            </p:cNvPr>
            <p:cNvSpPr txBox="1">
              <a:spLocks/>
            </p:cNvSpPr>
            <p:nvPr/>
          </p:nvSpPr>
          <p:spPr>
            <a:xfrm>
              <a:off x="4975768" y="5086977"/>
              <a:ext cx="1108830" cy="800219"/>
            </a:xfrm>
            <a:prstGeom prst="rect">
              <a:avLst/>
            </a:prstGeom>
          </p:spPr>
          <p:txBody>
            <a:bodyPr wrap="none">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lang="en-US" sz="1400" b="0" i="0" u="none" strike="noStrike" kern="1200" spc="0" smtClean="0">
                  <a:solidFill>
                    <a:schemeClr val="tx2"/>
                  </a:solidFill>
                  <a:effectLst/>
                  <a:latin typeface="Adobe Clean SemiLight" panose="020B040302040402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b="0" i="0" kern="1200">
                  <a:solidFill>
                    <a:schemeClr val="tx2"/>
                  </a:solidFill>
                  <a:latin typeface="Adobe Clean SemiLight" panose="020B040302040402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b="0" i="0" kern="1200">
                  <a:solidFill>
                    <a:schemeClr val="tx2"/>
                  </a:solidFill>
                  <a:latin typeface="Adobe Clean SemiLight" panose="020B040302040402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600" b="0" i="0" kern="1200">
                  <a:solidFill>
                    <a:schemeClr val="tx2"/>
                  </a:solidFill>
                  <a:latin typeface="Adobe Clean SemiLight" panose="020B040302040402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b="0" i="0" kern="1200">
                  <a:solidFill>
                    <a:schemeClr val="tx2"/>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solidFill>
                    <a:schemeClr val="tx1"/>
                  </a:solidFill>
                  <a:latin typeface="Adobe Clean ExtraBold" panose="020B0503020404020204" pitchFamily="34" charset="0"/>
                </a:rPr>
                <a:t>Green</a:t>
              </a:r>
            </a:p>
            <a:p>
              <a:r>
                <a:rPr lang="en-US" sz="1200" b="1" dirty="0">
                  <a:solidFill>
                    <a:schemeClr val="tx1"/>
                  </a:solidFill>
                  <a:latin typeface="Adobe Clean ExtraBold" panose="020B0503020404020204" pitchFamily="34" charset="0"/>
                </a:rPr>
                <a:t>RGB: </a:t>
              </a:r>
              <a:r>
                <a:rPr lang="en-US" sz="1200" dirty="0">
                  <a:solidFill>
                    <a:schemeClr val="tx1"/>
                  </a:solidFill>
                </a:rPr>
                <a:t>0, 156, 59</a:t>
              </a:r>
            </a:p>
            <a:p>
              <a:r>
                <a:rPr lang="en-US" sz="1200" b="1" dirty="0">
                  <a:solidFill>
                    <a:schemeClr val="tx1"/>
                  </a:solidFill>
                  <a:latin typeface="Adobe Clean ExtraBold" panose="020B0503020404020204" pitchFamily="34" charset="0"/>
                </a:rPr>
                <a:t>HEX:</a:t>
              </a:r>
              <a:r>
                <a:rPr lang="en-US" sz="1200" dirty="0">
                  <a:solidFill>
                    <a:schemeClr val="tx1"/>
                  </a:solidFill>
                </a:rPr>
                <a:t> #009c3b</a:t>
              </a:r>
            </a:p>
          </p:txBody>
        </p:sp>
        <p:sp>
          <p:nvSpPr>
            <p:cNvPr id="50" name="Rectangle 49">
              <a:extLst>
                <a:ext uri="{FF2B5EF4-FFF2-40B4-BE49-F238E27FC236}">
                  <a16:creationId xmlns:a16="http://schemas.microsoft.com/office/drawing/2014/main" id="{292F81E6-D422-450C-AA10-706F27707375}"/>
                </a:ext>
              </a:extLst>
            </p:cNvPr>
            <p:cNvSpPr/>
            <p:nvPr/>
          </p:nvSpPr>
          <p:spPr>
            <a:xfrm>
              <a:off x="4975768" y="4829764"/>
              <a:ext cx="1159977" cy="129977"/>
            </a:xfrm>
            <a:prstGeom prst="rect">
              <a:avLst/>
            </a:prstGeom>
            <a:solidFill>
              <a:srgbClr val="009C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2C2C2C"/>
                </a:solidFill>
              </a:endParaRPr>
            </a:p>
          </p:txBody>
        </p:sp>
      </p:grpSp>
      <p:sp>
        <p:nvSpPr>
          <p:cNvPr id="51" name="Content Placeholder 8">
            <a:extLst>
              <a:ext uri="{FF2B5EF4-FFF2-40B4-BE49-F238E27FC236}">
                <a16:creationId xmlns:a16="http://schemas.microsoft.com/office/drawing/2014/main" id="{5F699FE9-B89B-4115-8880-8DC979842BFE}"/>
              </a:ext>
            </a:extLst>
          </p:cNvPr>
          <p:cNvSpPr txBox="1">
            <a:spLocks/>
          </p:cNvSpPr>
          <p:nvPr/>
        </p:nvSpPr>
        <p:spPr>
          <a:xfrm>
            <a:off x="310815" y="3956196"/>
            <a:ext cx="11465166" cy="754028"/>
          </a:xfrm>
          <a:prstGeom prst="rect">
            <a:avLst/>
          </a:prstGeom>
        </p:spPr>
        <p:txBody>
          <a:bodyPr vert="horz" wrap="none" lIns="45708" tIns="45708" rIns="45708" bIns="45708" rtlCol="0" anchor="t">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lang="en-US" sz="1400" b="0" i="0" u="none" strike="noStrike" kern="1200" spc="0" smtClean="0">
                <a:solidFill>
                  <a:schemeClr val="tx2"/>
                </a:solidFill>
                <a:effectLst/>
                <a:latin typeface="Adobe Clean SemiLight" panose="020B0403020404020204" pitchFamily="34" charset="0"/>
                <a:ea typeface="+mn-ea"/>
                <a:cs typeface="+mn-cs"/>
              </a:defRPr>
            </a:lvl1pPr>
            <a:lvl2pPr marL="690563" indent="-233363" algn="l" defTabSz="914400" rtl="0" eaLnBrk="1" latinLnBrk="0" hangingPunct="1">
              <a:lnSpc>
                <a:spcPct val="150000"/>
              </a:lnSpc>
              <a:spcBef>
                <a:spcPts val="500"/>
              </a:spcBef>
              <a:buSzPct val="70000"/>
              <a:buFont typeface="Arial" panose="020B0604020202020204" pitchFamily="34" charset="0"/>
              <a:buChar char="•"/>
              <a:defRPr sz="2000" b="0" i="0" kern="1200">
                <a:solidFill>
                  <a:schemeClr val="tx1"/>
                </a:solidFill>
                <a:latin typeface="Adobe Clean SemiLight" panose="020B0403020404020204" pitchFamily="34" charset="0"/>
                <a:ea typeface="+mn-ea"/>
                <a:cs typeface="+mn-cs"/>
              </a:defRPr>
            </a:lvl2pPr>
            <a:lvl3pPr marL="1147763" indent="-233363" algn="l" defTabSz="914400" rtl="0" eaLnBrk="1" latinLnBrk="0" hangingPunct="1">
              <a:lnSpc>
                <a:spcPct val="150000"/>
              </a:lnSpc>
              <a:spcBef>
                <a:spcPts val="500"/>
              </a:spcBef>
              <a:buSzPct val="70000"/>
              <a:buFont typeface="Arial" panose="020B0604020202020204" pitchFamily="34" charset="0"/>
              <a:buChar char="•"/>
              <a:defRPr sz="1800" b="0" i="0" kern="1200">
                <a:solidFill>
                  <a:schemeClr val="tx1"/>
                </a:solidFill>
                <a:latin typeface="Adobe Clean SemiLight" panose="020B0403020404020204" pitchFamily="34" charset="0"/>
                <a:ea typeface="+mn-ea"/>
                <a:cs typeface="+mn-cs"/>
              </a:defRPr>
            </a:lvl3pPr>
            <a:lvl4pPr marL="1604963" indent="-233363" algn="l" defTabSz="914400" rtl="0" eaLnBrk="1" latinLnBrk="0" hangingPunct="1">
              <a:lnSpc>
                <a:spcPct val="150000"/>
              </a:lnSpc>
              <a:spcBef>
                <a:spcPts val="500"/>
              </a:spcBef>
              <a:buSzPct val="70000"/>
              <a:buFont typeface="Arial" panose="020B0604020202020204" pitchFamily="34" charset="0"/>
              <a:buChar char="•"/>
              <a:defRPr sz="1600" b="0" i="0" kern="1200">
                <a:solidFill>
                  <a:schemeClr val="tx1"/>
                </a:solidFill>
                <a:latin typeface="Adobe Clean SemiLight" panose="020B0403020404020204" pitchFamily="34" charset="0"/>
                <a:ea typeface="+mn-ea"/>
                <a:cs typeface="+mn-cs"/>
              </a:defRPr>
            </a:lvl4pPr>
            <a:lvl5pPr marL="2062163" indent="-233363" algn="l" defTabSz="914400" rtl="0" eaLnBrk="1" latinLnBrk="0" hangingPunct="1">
              <a:lnSpc>
                <a:spcPct val="150000"/>
              </a:lnSpc>
              <a:spcBef>
                <a:spcPts val="500"/>
              </a:spcBef>
              <a:buSzPct val="70000"/>
              <a:buFont typeface="Arial" panose="020B0604020202020204" pitchFamily="34" charset="0"/>
              <a:buChar char="•"/>
              <a:defRPr sz="1400" b="0" i="0" kern="1200">
                <a:solidFill>
                  <a:schemeClr val="tx1"/>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err="1">
                <a:solidFill>
                  <a:schemeClr val="tx1"/>
                </a:solidFill>
                <a:latin typeface="Adobe Clean ExtraBold" panose="020B0503020404020204" pitchFamily="34" charset="0"/>
              </a:rPr>
              <a:t>Secondary</a:t>
            </a:r>
            <a:r>
              <a:rPr lang="es-ES" b="1" dirty="0">
                <a:solidFill>
                  <a:schemeClr val="tx1"/>
                </a:solidFill>
                <a:latin typeface="Adobe Clean ExtraBold" panose="020B0503020404020204" pitchFamily="34" charset="0"/>
              </a:rPr>
              <a:t> </a:t>
            </a:r>
            <a:r>
              <a:rPr lang="es-ES" b="1" dirty="0" err="1">
                <a:solidFill>
                  <a:schemeClr val="tx1"/>
                </a:solidFill>
                <a:latin typeface="Adobe Clean ExtraBold" panose="020B0503020404020204" pitchFamily="34" charset="0"/>
              </a:rPr>
              <a:t>palette</a:t>
            </a:r>
            <a:endParaRPr lang="es-ES" b="1" dirty="0">
              <a:solidFill>
                <a:schemeClr val="tx1"/>
              </a:solidFill>
              <a:latin typeface="Adobe Clean ExtraBold" panose="020B0503020404020204" pitchFamily="34" charset="0"/>
            </a:endParaRPr>
          </a:p>
          <a:p>
            <a:r>
              <a:rPr lang="es-ES" sz="1200" dirty="0" err="1">
                <a:solidFill>
                  <a:schemeClr val="tx1"/>
                </a:solidFill>
              </a:rPr>
              <a:t>The</a:t>
            </a:r>
            <a:r>
              <a:rPr lang="es-ES" sz="1200" dirty="0">
                <a:solidFill>
                  <a:schemeClr val="tx1"/>
                </a:solidFill>
              </a:rPr>
              <a:t> </a:t>
            </a:r>
            <a:r>
              <a:rPr lang="es-ES" sz="1200" dirty="0" err="1">
                <a:solidFill>
                  <a:schemeClr val="tx1"/>
                </a:solidFill>
              </a:rPr>
              <a:t>secondary</a:t>
            </a:r>
            <a:r>
              <a:rPr lang="es-ES" sz="1200" dirty="0">
                <a:solidFill>
                  <a:schemeClr val="tx1"/>
                </a:solidFill>
              </a:rPr>
              <a:t> </a:t>
            </a:r>
            <a:r>
              <a:rPr lang="es-ES" sz="1200" dirty="0" err="1">
                <a:solidFill>
                  <a:schemeClr val="tx1"/>
                </a:solidFill>
              </a:rPr>
              <a:t>palette</a:t>
            </a:r>
            <a:r>
              <a:rPr lang="es-ES" sz="1200" dirty="0">
                <a:solidFill>
                  <a:schemeClr val="tx1"/>
                </a:solidFill>
              </a:rPr>
              <a:t> </a:t>
            </a:r>
            <a:r>
              <a:rPr lang="es-ES" sz="1200" dirty="0" err="1">
                <a:solidFill>
                  <a:schemeClr val="tx1"/>
                </a:solidFill>
              </a:rPr>
              <a:t>is</a:t>
            </a:r>
            <a:r>
              <a:rPr lang="es-ES" sz="1200" dirty="0">
                <a:solidFill>
                  <a:schemeClr val="tx1"/>
                </a:solidFill>
              </a:rPr>
              <a:t> </a:t>
            </a:r>
            <a:r>
              <a:rPr lang="es-ES" sz="1200" dirty="0" err="1">
                <a:solidFill>
                  <a:schemeClr val="tx1"/>
                </a:solidFill>
              </a:rPr>
              <a:t>to</a:t>
            </a:r>
            <a:r>
              <a:rPr lang="es-ES" sz="1200" dirty="0">
                <a:solidFill>
                  <a:schemeClr val="tx1"/>
                </a:solidFill>
              </a:rPr>
              <a:t> be </a:t>
            </a:r>
            <a:r>
              <a:rPr lang="es-ES" sz="1200" dirty="0" err="1">
                <a:solidFill>
                  <a:schemeClr val="tx1"/>
                </a:solidFill>
              </a:rPr>
              <a:t>used</a:t>
            </a:r>
            <a:r>
              <a:rPr lang="es-ES" sz="1200" dirty="0">
                <a:solidFill>
                  <a:schemeClr val="tx1"/>
                </a:solidFill>
              </a:rPr>
              <a:t> </a:t>
            </a:r>
            <a:r>
              <a:rPr lang="es-ES" sz="1200" b="1" dirty="0" err="1">
                <a:solidFill>
                  <a:schemeClr val="tx1"/>
                </a:solidFill>
                <a:latin typeface="Adobe Clean" panose="020B0503020404020204" pitchFamily="34" charset="0"/>
              </a:rPr>
              <a:t>sparingly</a:t>
            </a:r>
            <a:r>
              <a:rPr lang="es-ES" sz="1200" b="1" dirty="0">
                <a:solidFill>
                  <a:schemeClr val="tx1"/>
                </a:solidFill>
                <a:latin typeface="Adobe Clean" panose="020B0503020404020204" pitchFamily="34" charset="0"/>
              </a:rPr>
              <a:t>.</a:t>
            </a:r>
            <a:r>
              <a:rPr lang="es-ES" sz="1200" b="1" dirty="0">
                <a:solidFill>
                  <a:schemeClr val="tx1"/>
                </a:solidFill>
                <a:latin typeface="Adobe Clean ExtraBold" panose="020B0503020404020204" pitchFamily="34" charset="0"/>
              </a:rPr>
              <a:t> </a:t>
            </a:r>
            <a:r>
              <a:rPr lang="es-ES" sz="1200" dirty="0">
                <a:solidFill>
                  <a:schemeClr val="tx1"/>
                </a:solidFill>
                <a:latin typeface="Adobe Clean SemiCondensed" panose="020B0503020404020204" pitchFamily="34" charset="0"/>
              </a:rPr>
              <a:t>Do </a:t>
            </a:r>
            <a:r>
              <a:rPr lang="es-ES" sz="1200" dirty="0" err="1">
                <a:solidFill>
                  <a:schemeClr val="tx1"/>
                </a:solidFill>
                <a:latin typeface="Adobe Clean SemiCondensed" panose="020B0503020404020204" pitchFamily="34" charset="0"/>
              </a:rPr>
              <a:t>not</a:t>
            </a:r>
            <a:r>
              <a:rPr lang="es-ES" sz="1200" dirty="0">
                <a:solidFill>
                  <a:schemeClr val="tx1"/>
                </a:solidFill>
                <a:latin typeface="Adobe Clean SemiCondensed" panose="020B0503020404020204" pitchFamily="34" charset="0"/>
              </a:rPr>
              <a:t> use </a:t>
            </a:r>
            <a:r>
              <a:rPr lang="es-ES" sz="1200" dirty="0" err="1">
                <a:solidFill>
                  <a:schemeClr val="tx1"/>
                </a:solidFill>
                <a:latin typeface="Adobe Clean SemiCondensed" panose="020B0503020404020204" pitchFamily="34" charset="0"/>
              </a:rPr>
              <a:t>these</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colors</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for</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text</a:t>
            </a:r>
            <a:r>
              <a:rPr lang="es-ES" sz="1200" dirty="0">
                <a:solidFill>
                  <a:schemeClr val="tx1"/>
                </a:solidFill>
                <a:latin typeface="Adobe Clean SemiCondensed" panose="020B0503020404020204" pitchFamily="34" charset="0"/>
              </a:rPr>
              <a:t>.</a:t>
            </a:r>
            <a:r>
              <a:rPr lang="es-ES" sz="1200" dirty="0">
                <a:solidFill>
                  <a:schemeClr val="tx1"/>
                </a:solidFill>
                <a:latin typeface="Adobe Clean ExtraBold" panose="020B0503020404020204" pitchFamily="34" charset="0"/>
              </a:rPr>
              <a:t> </a:t>
            </a:r>
            <a:r>
              <a:rPr lang="es-ES" sz="1200" dirty="0">
                <a:solidFill>
                  <a:schemeClr val="tx1"/>
                </a:solidFill>
                <a:latin typeface="Adobe Clean SemiCondensed" panose="020B0503020404020204" pitchFamily="34" charset="0"/>
              </a:rPr>
              <a:t>Use </a:t>
            </a:r>
            <a:r>
              <a:rPr lang="es-ES" sz="1200" dirty="0" err="1">
                <a:solidFill>
                  <a:schemeClr val="tx1"/>
                </a:solidFill>
                <a:latin typeface="Adobe Clean SemiCondensed" panose="020B0503020404020204" pitchFamily="34" charset="0"/>
              </a:rPr>
              <a:t>them</a:t>
            </a:r>
            <a:r>
              <a:rPr lang="es-ES" sz="1200" dirty="0">
                <a:solidFill>
                  <a:schemeClr val="tx1"/>
                </a:solidFill>
                <a:latin typeface="Adobe Clean SemiCondensed" panose="020B0503020404020204" pitchFamily="34" charset="0"/>
              </a:rPr>
              <a:t> in charts </a:t>
            </a:r>
            <a:r>
              <a:rPr lang="es-ES" sz="1200" dirty="0" err="1">
                <a:solidFill>
                  <a:schemeClr val="tx1"/>
                </a:solidFill>
                <a:latin typeface="Adobe Clean SemiCondensed" panose="020B0503020404020204" pitchFamily="34" charset="0"/>
              </a:rPr>
              <a:t>to</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call</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out</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specific</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datapoints</a:t>
            </a:r>
            <a:r>
              <a:rPr lang="es-ES" sz="1200" dirty="0">
                <a:solidFill>
                  <a:schemeClr val="tx1"/>
                </a:solidFill>
                <a:latin typeface="Adobe Clean SemiCondensed" panose="020B0503020404020204" pitchFamily="34" charset="0"/>
              </a:rPr>
              <a:t>. Magenta, Light blue, Green, </a:t>
            </a:r>
            <a:r>
              <a:rPr lang="es-ES" sz="1200" dirty="0" err="1">
                <a:solidFill>
                  <a:schemeClr val="tx1"/>
                </a:solidFill>
                <a:latin typeface="Adobe Clean SemiCondensed" panose="020B0503020404020204" pitchFamily="34" charset="0"/>
              </a:rPr>
              <a:t>Yellow</a:t>
            </a:r>
            <a:r>
              <a:rPr lang="es-ES" sz="1200" dirty="0">
                <a:solidFill>
                  <a:schemeClr val="tx1"/>
                </a:solidFill>
                <a:latin typeface="Adobe Clean SemiCondensed" panose="020B0503020404020204" pitchFamily="34" charset="0"/>
              </a:rPr>
              <a:t> &amp; Orange are </a:t>
            </a:r>
            <a:r>
              <a:rPr lang="es-ES" sz="1200" dirty="0" err="1">
                <a:solidFill>
                  <a:schemeClr val="tx1"/>
                </a:solidFill>
                <a:latin typeface="Adobe Clean SemiCondensed" panose="020B0503020404020204" pitchFamily="34" charset="0"/>
              </a:rPr>
              <a:t>all</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included</a:t>
            </a:r>
            <a:r>
              <a:rPr lang="es-ES" sz="1200" dirty="0">
                <a:solidFill>
                  <a:schemeClr val="tx1"/>
                </a:solidFill>
                <a:latin typeface="Adobe Clean SemiCondensed" panose="020B0503020404020204" pitchFamily="34" charset="0"/>
              </a:rPr>
              <a:t> in</a:t>
            </a:r>
            <a:br>
              <a:rPr lang="es-ES" sz="1200" dirty="0">
                <a:solidFill>
                  <a:schemeClr val="tx1"/>
                </a:solidFill>
                <a:latin typeface="Adobe Clean SemiCondensed" panose="020B0503020404020204" pitchFamily="34" charset="0"/>
              </a:rPr>
            </a:br>
            <a:r>
              <a:rPr lang="es-ES" sz="1200" dirty="0" err="1">
                <a:solidFill>
                  <a:schemeClr val="tx1"/>
                </a:solidFill>
                <a:latin typeface="Adobe Clean SemiCondensed" panose="020B0503020404020204" pitchFamily="34" charset="0"/>
              </a:rPr>
              <a:t>the</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palette</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associated</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with</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this</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template</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You’ll</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have</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to</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manually</a:t>
            </a:r>
            <a:r>
              <a:rPr lang="es-ES" sz="1200" dirty="0">
                <a:solidFill>
                  <a:schemeClr val="tx1"/>
                </a:solidFill>
                <a:latin typeface="Adobe Clean SemiCondensed" panose="020B0503020404020204" pitchFamily="34" charset="0"/>
              </a:rPr>
              <a:t> set </a:t>
            </a:r>
            <a:r>
              <a:rPr lang="es-ES" sz="1200" dirty="0" err="1">
                <a:solidFill>
                  <a:schemeClr val="tx1"/>
                </a:solidFill>
                <a:latin typeface="Adobe Clean SemiCondensed" panose="020B0503020404020204" pitchFamily="34" charset="0"/>
              </a:rPr>
              <a:t>the</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values</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for</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Purple</a:t>
            </a:r>
            <a:r>
              <a:rPr lang="es-ES" sz="1200" dirty="0">
                <a:solidFill>
                  <a:schemeClr val="tx1"/>
                </a:solidFill>
                <a:latin typeface="Adobe Clean SemiCondensed" panose="020B0503020404020204" pitchFamily="34" charset="0"/>
              </a:rPr>
              <a:t>, Blue and Teal </a:t>
            </a:r>
            <a:r>
              <a:rPr lang="es-ES" sz="1200" dirty="0" err="1">
                <a:solidFill>
                  <a:schemeClr val="tx1"/>
                </a:solidFill>
                <a:latin typeface="Adobe Clean SemiCondensed" panose="020B0503020404020204" pitchFamily="34" charset="0"/>
              </a:rPr>
              <a:t>if</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you</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want</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to</a:t>
            </a:r>
            <a:r>
              <a:rPr lang="es-ES" sz="1200" dirty="0">
                <a:solidFill>
                  <a:schemeClr val="tx1"/>
                </a:solidFill>
                <a:latin typeface="Adobe Clean SemiCondensed" panose="020B0503020404020204" pitchFamily="34" charset="0"/>
              </a:rPr>
              <a:t> use </a:t>
            </a:r>
            <a:r>
              <a:rPr lang="es-ES" sz="1200" dirty="0" err="1">
                <a:solidFill>
                  <a:schemeClr val="tx1"/>
                </a:solidFill>
                <a:latin typeface="Adobe Clean SemiCondensed" panose="020B0503020404020204" pitchFamily="34" charset="0"/>
              </a:rPr>
              <a:t>them</a:t>
            </a:r>
            <a:r>
              <a:rPr lang="es-ES" sz="1200" dirty="0">
                <a:solidFill>
                  <a:schemeClr val="tx1"/>
                </a:solidFill>
                <a:latin typeface="Adobe Clean SemiCondensed" panose="020B0503020404020204" pitchFamily="34" charset="0"/>
              </a:rPr>
              <a:t> in </a:t>
            </a:r>
            <a:r>
              <a:rPr lang="es-ES" sz="1200" dirty="0" err="1">
                <a:solidFill>
                  <a:schemeClr val="tx1"/>
                </a:solidFill>
                <a:latin typeface="Adobe Clean SemiCondensed" panose="020B0503020404020204" pitchFamily="34" charset="0"/>
              </a:rPr>
              <a:t>your</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presentation</a:t>
            </a:r>
            <a:r>
              <a:rPr lang="es-ES" sz="1200" dirty="0">
                <a:solidFill>
                  <a:schemeClr val="tx1"/>
                </a:solidFill>
                <a:latin typeface="Adobe Clean SemiCondensed" panose="020B0503020404020204" pitchFamily="34" charset="0"/>
              </a:rPr>
              <a:t>.</a:t>
            </a:r>
          </a:p>
        </p:txBody>
      </p:sp>
      <p:grpSp>
        <p:nvGrpSpPr>
          <p:cNvPr id="52" name="Group 51">
            <a:extLst>
              <a:ext uri="{FF2B5EF4-FFF2-40B4-BE49-F238E27FC236}">
                <a16:creationId xmlns:a16="http://schemas.microsoft.com/office/drawing/2014/main" id="{385BF14E-9D8C-4739-AE4C-64A9CDBE34DB}"/>
              </a:ext>
            </a:extLst>
          </p:cNvPr>
          <p:cNvGrpSpPr/>
          <p:nvPr/>
        </p:nvGrpSpPr>
        <p:grpSpPr>
          <a:xfrm>
            <a:off x="2993089" y="4956440"/>
            <a:ext cx="1201355" cy="1057432"/>
            <a:chOff x="7308244" y="4829764"/>
            <a:chExt cx="1201355" cy="1057432"/>
          </a:xfrm>
        </p:grpSpPr>
        <p:sp>
          <p:nvSpPr>
            <p:cNvPr id="53" name="Content Placeholder 8">
              <a:extLst>
                <a:ext uri="{FF2B5EF4-FFF2-40B4-BE49-F238E27FC236}">
                  <a16:creationId xmlns:a16="http://schemas.microsoft.com/office/drawing/2014/main" id="{47F1FF73-21CE-40E6-A9E4-891FFABB7BC5}"/>
                </a:ext>
              </a:extLst>
            </p:cNvPr>
            <p:cNvSpPr txBox="1">
              <a:spLocks/>
            </p:cNvSpPr>
            <p:nvPr/>
          </p:nvSpPr>
          <p:spPr>
            <a:xfrm>
              <a:off x="7308244" y="5086977"/>
              <a:ext cx="1201355" cy="800219"/>
            </a:xfrm>
            <a:prstGeom prst="rect">
              <a:avLst/>
            </a:prstGeom>
          </p:spPr>
          <p:txBody>
            <a:bodyPr wrap="none">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lang="en-US" sz="1400" b="0" i="0" u="none" strike="noStrike" kern="1200" spc="0" smtClean="0">
                  <a:solidFill>
                    <a:schemeClr val="tx2"/>
                  </a:solidFill>
                  <a:effectLst/>
                  <a:latin typeface="Adobe Clean SemiLight" panose="020B040302040402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b="0" i="0" kern="1200">
                  <a:solidFill>
                    <a:schemeClr val="tx2"/>
                  </a:solidFill>
                  <a:latin typeface="Adobe Clean SemiLight" panose="020B040302040402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b="0" i="0" kern="1200">
                  <a:solidFill>
                    <a:schemeClr val="tx2"/>
                  </a:solidFill>
                  <a:latin typeface="Adobe Clean SemiLight" panose="020B040302040402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600" b="0" i="0" kern="1200">
                  <a:solidFill>
                    <a:schemeClr val="tx2"/>
                  </a:solidFill>
                  <a:latin typeface="Adobe Clean SemiLight" panose="020B040302040402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b="0" i="0" kern="1200">
                  <a:solidFill>
                    <a:schemeClr val="tx2"/>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solidFill>
                    <a:schemeClr val="tx1"/>
                  </a:solidFill>
                  <a:latin typeface="Adobe Clean ExtraBold" panose="020B0503020404020204" pitchFamily="34" charset="0"/>
                </a:rPr>
                <a:t>Blue</a:t>
              </a:r>
            </a:p>
            <a:p>
              <a:r>
                <a:rPr lang="en-US" sz="1200" b="1" dirty="0">
                  <a:solidFill>
                    <a:schemeClr val="tx1"/>
                  </a:solidFill>
                  <a:latin typeface="Adobe Clean ExtraBold" panose="020B0503020404020204" pitchFamily="34" charset="0"/>
                </a:rPr>
                <a:t>RGB: </a:t>
              </a:r>
              <a:r>
                <a:rPr lang="en-US" sz="1200" dirty="0">
                  <a:solidFill>
                    <a:schemeClr val="tx1"/>
                  </a:solidFill>
                </a:rPr>
                <a:t>50, 115, 222</a:t>
              </a:r>
            </a:p>
            <a:p>
              <a:r>
                <a:rPr lang="en-US" sz="1200" b="1" dirty="0">
                  <a:solidFill>
                    <a:schemeClr val="tx1"/>
                  </a:solidFill>
                  <a:latin typeface="Adobe Clean ExtraBold" panose="020B0503020404020204" pitchFamily="34" charset="0"/>
                </a:rPr>
                <a:t>HEX:</a:t>
              </a:r>
              <a:r>
                <a:rPr lang="en-US" sz="1200" dirty="0">
                  <a:solidFill>
                    <a:schemeClr val="tx1"/>
                  </a:solidFill>
                </a:rPr>
                <a:t> #3273de</a:t>
              </a:r>
            </a:p>
          </p:txBody>
        </p:sp>
        <p:sp>
          <p:nvSpPr>
            <p:cNvPr id="54" name="Rectangle 53">
              <a:extLst>
                <a:ext uri="{FF2B5EF4-FFF2-40B4-BE49-F238E27FC236}">
                  <a16:creationId xmlns:a16="http://schemas.microsoft.com/office/drawing/2014/main" id="{876E7088-C1CF-4E93-9672-077265AF6879}"/>
                </a:ext>
              </a:extLst>
            </p:cNvPr>
            <p:cNvSpPr/>
            <p:nvPr/>
          </p:nvSpPr>
          <p:spPr>
            <a:xfrm>
              <a:off x="7308244" y="4829764"/>
              <a:ext cx="1159977" cy="129977"/>
            </a:xfrm>
            <a:prstGeom prst="rect">
              <a:avLst/>
            </a:prstGeom>
            <a:solidFill>
              <a:srgbClr val="3273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2C2C2C"/>
                </a:solidFill>
              </a:endParaRPr>
            </a:p>
          </p:txBody>
        </p:sp>
      </p:grpSp>
      <p:grpSp>
        <p:nvGrpSpPr>
          <p:cNvPr id="55" name="Group 54">
            <a:extLst>
              <a:ext uri="{FF2B5EF4-FFF2-40B4-BE49-F238E27FC236}">
                <a16:creationId xmlns:a16="http://schemas.microsoft.com/office/drawing/2014/main" id="{B46E6DD7-FD4D-4075-8F6E-2116D86D516D}"/>
              </a:ext>
            </a:extLst>
          </p:cNvPr>
          <p:cNvGrpSpPr/>
          <p:nvPr/>
        </p:nvGrpSpPr>
        <p:grpSpPr>
          <a:xfrm>
            <a:off x="310815" y="4959741"/>
            <a:ext cx="1245406" cy="1057432"/>
            <a:chOff x="9640720" y="4829764"/>
            <a:chExt cx="1245406" cy="1057432"/>
          </a:xfrm>
        </p:grpSpPr>
        <p:sp>
          <p:nvSpPr>
            <p:cNvPr id="56" name="Content Placeholder 8">
              <a:extLst>
                <a:ext uri="{FF2B5EF4-FFF2-40B4-BE49-F238E27FC236}">
                  <a16:creationId xmlns:a16="http://schemas.microsoft.com/office/drawing/2014/main" id="{1F07564A-7FDE-4599-95ED-23E0CADBD70E}"/>
                </a:ext>
              </a:extLst>
            </p:cNvPr>
            <p:cNvSpPr txBox="1">
              <a:spLocks/>
            </p:cNvSpPr>
            <p:nvPr/>
          </p:nvSpPr>
          <p:spPr>
            <a:xfrm>
              <a:off x="9640720" y="5086977"/>
              <a:ext cx="1245406" cy="800219"/>
            </a:xfrm>
            <a:prstGeom prst="rect">
              <a:avLst/>
            </a:prstGeom>
          </p:spPr>
          <p:txBody>
            <a:bodyPr wrap="none">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lang="en-US" sz="1400" b="0" i="0" u="none" strike="noStrike" kern="1200" spc="0" smtClean="0">
                  <a:solidFill>
                    <a:schemeClr val="tx2"/>
                  </a:solidFill>
                  <a:effectLst/>
                  <a:latin typeface="Adobe Clean SemiLight" panose="020B040302040402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b="0" i="0" kern="1200">
                  <a:solidFill>
                    <a:schemeClr val="tx2"/>
                  </a:solidFill>
                  <a:latin typeface="Adobe Clean SemiLight" panose="020B040302040402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b="0" i="0" kern="1200">
                  <a:solidFill>
                    <a:schemeClr val="tx2"/>
                  </a:solidFill>
                  <a:latin typeface="Adobe Clean SemiLight" panose="020B040302040402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600" b="0" i="0" kern="1200">
                  <a:solidFill>
                    <a:schemeClr val="tx2"/>
                  </a:solidFill>
                  <a:latin typeface="Adobe Clean SemiLight" panose="020B040302040402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b="0" i="0" kern="1200">
                  <a:solidFill>
                    <a:schemeClr val="tx2"/>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solidFill>
                    <a:schemeClr val="tx1"/>
                  </a:solidFill>
                  <a:latin typeface="Adobe Clean ExtraBold" panose="020B0503020404020204" pitchFamily="34" charset="0"/>
                </a:rPr>
                <a:t>Magenta</a:t>
              </a:r>
            </a:p>
            <a:p>
              <a:r>
                <a:rPr lang="en-US" sz="1200" b="1" dirty="0">
                  <a:solidFill>
                    <a:schemeClr val="tx1"/>
                  </a:solidFill>
                  <a:latin typeface="Adobe Clean ExtraBold" panose="020B0503020404020204" pitchFamily="34" charset="0"/>
                </a:rPr>
                <a:t>RGB: </a:t>
              </a:r>
              <a:r>
                <a:rPr lang="en-US" sz="1200" dirty="0">
                  <a:solidFill>
                    <a:schemeClr val="tx1"/>
                  </a:solidFill>
                </a:rPr>
                <a:t>230, 56, 136</a:t>
              </a:r>
            </a:p>
            <a:p>
              <a:r>
                <a:rPr lang="en-US" sz="1200" b="1" dirty="0">
                  <a:solidFill>
                    <a:schemeClr val="tx1"/>
                  </a:solidFill>
                  <a:latin typeface="Adobe Clean ExtraBold" panose="020B0503020404020204" pitchFamily="34" charset="0"/>
                </a:rPr>
                <a:t>HEX:</a:t>
              </a:r>
              <a:r>
                <a:rPr lang="en-US" sz="1200" dirty="0">
                  <a:solidFill>
                    <a:schemeClr val="tx1"/>
                  </a:solidFill>
                </a:rPr>
                <a:t> #e63888</a:t>
              </a:r>
            </a:p>
          </p:txBody>
        </p:sp>
        <p:sp>
          <p:nvSpPr>
            <p:cNvPr id="57" name="Rectangle 56">
              <a:extLst>
                <a:ext uri="{FF2B5EF4-FFF2-40B4-BE49-F238E27FC236}">
                  <a16:creationId xmlns:a16="http://schemas.microsoft.com/office/drawing/2014/main" id="{4E27B9B9-65D6-4085-AC47-1C58087C5AFC}"/>
                </a:ext>
              </a:extLst>
            </p:cNvPr>
            <p:cNvSpPr/>
            <p:nvPr/>
          </p:nvSpPr>
          <p:spPr>
            <a:xfrm>
              <a:off x="9640721" y="4829764"/>
              <a:ext cx="1159977" cy="129977"/>
            </a:xfrm>
            <a:prstGeom prst="rect">
              <a:avLst/>
            </a:prstGeom>
            <a:solidFill>
              <a:srgbClr val="E63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2C2C2C"/>
                </a:solidFill>
              </a:endParaRPr>
            </a:p>
          </p:txBody>
        </p:sp>
      </p:grpSp>
      <p:sp>
        <p:nvSpPr>
          <p:cNvPr id="58" name="Content Placeholder 8">
            <a:extLst>
              <a:ext uri="{FF2B5EF4-FFF2-40B4-BE49-F238E27FC236}">
                <a16:creationId xmlns:a16="http://schemas.microsoft.com/office/drawing/2014/main" id="{90AE2E22-D88B-4940-A82D-73D9ADFDEAF6}"/>
              </a:ext>
            </a:extLst>
          </p:cNvPr>
          <p:cNvSpPr txBox="1">
            <a:spLocks/>
          </p:cNvSpPr>
          <p:nvPr/>
        </p:nvSpPr>
        <p:spPr>
          <a:xfrm>
            <a:off x="310815" y="2669834"/>
            <a:ext cx="1130337" cy="800011"/>
          </a:xfrm>
          <a:prstGeom prst="rect">
            <a:avLst/>
          </a:prstGeom>
        </p:spPr>
        <p:txBody>
          <a:bodyPr wrap="none">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lang="en-US" sz="1400" b="0" i="0" u="none" strike="noStrike" kern="1200" spc="0" smtClean="0">
                <a:solidFill>
                  <a:schemeClr val="tx2"/>
                </a:solidFill>
                <a:effectLst/>
                <a:latin typeface="Adobe Clean SemiLight" panose="020B040302040402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b="0" i="0" kern="1200">
                <a:solidFill>
                  <a:schemeClr val="tx2"/>
                </a:solidFill>
                <a:latin typeface="Adobe Clean SemiLight" panose="020B040302040402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b="0" i="0" kern="1200">
                <a:solidFill>
                  <a:schemeClr val="tx2"/>
                </a:solidFill>
                <a:latin typeface="Adobe Clean SemiLight" panose="020B040302040402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600" b="0" i="0" kern="1200">
                <a:solidFill>
                  <a:schemeClr val="tx2"/>
                </a:solidFill>
                <a:latin typeface="Adobe Clean SemiLight" panose="020B040302040402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b="0" i="0" kern="1200">
                <a:solidFill>
                  <a:schemeClr val="tx2"/>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solidFill>
                  <a:schemeClr val="tx1"/>
                </a:solidFill>
                <a:latin typeface="Adobe Clean ExtraBold" panose="020B0503020404020204" pitchFamily="34" charset="0"/>
              </a:rPr>
              <a:t>Red</a:t>
            </a:r>
          </a:p>
          <a:p>
            <a:r>
              <a:rPr lang="en-US" sz="1200" b="1" dirty="0">
                <a:solidFill>
                  <a:schemeClr val="tx1"/>
                </a:solidFill>
                <a:latin typeface="Adobe Clean ExtraBold" panose="020B0503020404020204" pitchFamily="34" charset="0"/>
              </a:rPr>
              <a:t>RGB: </a:t>
            </a:r>
            <a:r>
              <a:rPr lang="en-US" sz="1200" dirty="0">
                <a:solidFill>
                  <a:schemeClr val="tx1"/>
                </a:solidFill>
              </a:rPr>
              <a:t>235, 16, 0</a:t>
            </a:r>
          </a:p>
          <a:p>
            <a:r>
              <a:rPr lang="en-US" sz="1200" b="1" dirty="0">
                <a:solidFill>
                  <a:schemeClr val="tx1"/>
                </a:solidFill>
                <a:latin typeface="Adobe Clean ExtraBold" panose="020B0503020404020204" pitchFamily="34" charset="0"/>
              </a:rPr>
              <a:t>HEX:</a:t>
            </a:r>
            <a:r>
              <a:rPr lang="en-US" sz="1200" dirty="0">
                <a:solidFill>
                  <a:schemeClr val="tx1"/>
                </a:solidFill>
              </a:rPr>
              <a:t> # EB1000</a:t>
            </a:r>
          </a:p>
        </p:txBody>
      </p:sp>
      <p:grpSp>
        <p:nvGrpSpPr>
          <p:cNvPr id="59" name="Group 58">
            <a:extLst>
              <a:ext uri="{FF2B5EF4-FFF2-40B4-BE49-F238E27FC236}">
                <a16:creationId xmlns:a16="http://schemas.microsoft.com/office/drawing/2014/main" id="{031C8BE6-F7EA-4909-8CF7-DE0F10CF7C4E}"/>
              </a:ext>
            </a:extLst>
          </p:cNvPr>
          <p:cNvGrpSpPr/>
          <p:nvPr/>
        </p:nvGrpSpPr>
        <p:grpSpPr>
          <a:xfrm>
            <a:off x="1651952" y="4959741"/>
            <a:ext cx="1178271" cy="1057432"/>
            <a:chOff x="9640720" y="4829764"/>
            <a:chExt cx="1178271" cy="1057432"/>
          </a:xfrm>
        </p:grpSpPr>
        <p:sp>
          <p:nvSpPr>
            <p:cNvPr id="60" name="Content Placeholder 8">
              <a:extLst>
                <a:ext uri="{FF2B5EF4-FFF2-40B4-BE49-F238E27FC236}">
                  <a16:creationId xmlns:a16="http://schemas.microsoft.com/office/drawing/2014/main" id="{EB2351DC-7781-4941-A5BD-9BA31C36BFC2}"/>
                </a:ext>
              </a:extLst>
            </p:cNvPr>
            <p:cNvSpPr txBox="1">
              <a:spLocks/>
            </p:cNvSpPr>
            <p:nvPr/>
          </p:nvSpPr>
          <p:spPr>
            <a:xfrm>
              <a:off x="9640720" y="5086977"/>
              <a:ext cx="1178271" cy="800219"/>
            </a:xfrm>
            <a:prstGeom prst="rect">
              <a:avLst/>
            </a:prstGeom>
          </p:spPr>
          <p:txBody>
            <a:bodyPr wrap="none">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lang="en-US" sz="1400" b="0" i="0" u="none" strike="noStrike" kern="1200" spc="0" smtClean="0">
                  <a:solidFill>
                    <a:schemeClr val="tx2"/>
                  </a:solidFill>
                  <a:effectLst/>
                  <a:latin typeface="Adobe Clean SemiLight" panose="020B040302040402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b="0" i="0" kern="1200">
                  <a:solidFill>
                    <a:schemeClr val="tx2"/>
                  </a:solidFill>
                  <a:latin typeface="Adobe Clean SemiLight" panose="020B040302040402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b="0" i="0" kern="1200">
                  <a:solidFill>
                    <a:schemeClr val="tx2"/>
                  </a:solidFill>
                  <a:latin typeface="Adobe Clean SemiLight" panose="020B040302040402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600" b="0" i="0" kern="1200">
                  <a:solidFill>
                    <a:schemeClr val="tx2"/>
                  </a:solidFill>
                  <a:latin typeface="Adobe Clean SemiLight" panose="020B040302040402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b="0" i="0" kern="1200">
                  <a:solidFill>
                    <a:schemeClr val="tx2"/>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solidFill>
                    <a:schemeClr val="tx1"/>
                  </a:solidFill>
                  <a:latin typeface="Adobe Clean ExtraBold" panose="020B0503020404020204" pitchFamily="34" charset="0"/>
                </a:rPr>
                <a:t>Purple</a:t>
              </a:r>
            </a:p>
            <a:p>
              <a:r>
                <a:rPr lang="en-US" sz="1200" b="1" dirty="0">
                  <a:solidFill>
                    <a:schemeClr val="tx1"/>
                  </a:solidFill>
                  <a:latin typeface="Adobe Clean ExtraBold" panose="020B0503020404020204" pitchFamily="34" charset="0"/>
                </a:rPr>
                <a:t>RGB: </a:t>
              </a:r>
              <a:r>
                <a:rPr lang="en-US" sz="1200" dirty="0">
                  <a:solidFill>
                    <a:schemeClr val="tx1"/>
                  </a:solidFill>
                </a:rPr>
                <a:t>99, 73, 224</a:t>
              </a:r>
            </a:p>
            <a:p>
              <a:r>
                <a:rPr lang="en-US" sz="1200" b="1" dirty="0">
                  <a:solidFill>
                    <a:schemeClr val="tx1"/>
                  </a:solidFill>
                  <a:latin typeface="Adobe Clean ExtraBold" panose="020B0503020404020204" pitchFamily="34" charset="0"/>
                </a:rPr>
                <a:t>HEX:</a:t>
              </a:r>
              <a:r>
                <a:rPr lang="en-US" sz="1200" dirty="0">
                  <a:solidFill>
                    <a:schemeClr val="tx1"/>
                  </a:solidFill>
                </a:rPr>
                <a:t> #6349e0</a:t>
              </a:r>
            </a:p>
          </p:txBody>
        </p:sp>
        <p:sp>
          <p:nvSpPr>
            <p:cNvPr id="61" name="Rectangle 60">
              <a:extLst>
                <a:ext uri="{FF2B5EF4-FFF2-40B4-BE49-F238E27FC236}">
                  <a16:creationId xmlns:a16="http://schemas.microsoft.com/office/drawing/2014/main" id="{DC84E266-6E12-4487-950D-035C7F753D69}"/>
                </a:ext>
              </a:extLst>
            </p:cNvPr>
            <p:cNvSpPr/>
            <p:nvPr/>
          </p:nvSpPr>
          <p:spPr>
            <a:xfrm>
              <a:off x="9640721" y="4829764"/>
              <a:ext cx="1159977" cy="129977"/>
            </a:xfrm>
            <a:prstGeom prst="rect">
              <a:avLst/>
            </a:prstGeom>
            <a:solidFill>
              <a:srgbClr val="634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rgbClr val="2C2C2C"/>
                </a:solidFill>
              </a:endParaRPr>
            </a:p>
          </p:txBody>
        </p:sp>
      </p:grpSp>
      <p:grpSp>
        <p:nvGrpSpPr>
          <p:cNvPr id="62" name="Group 61">
            <a:extLst>
              <a:ext uri="{FF2B5EF4-FFF2-40B4-BE49-F238E27FC236}">
                <a16:creationId xmlns:a16="http://schemas.microsoft.com/office/drawing/2014/main" id="{D4864210-BBAA-4164-8765-85E9A1335DE9}"/>
              </a:ext>
            </a:extLst>
          </p:cNvPr>
          <p:cNvGrpSpPr/>
          <p:nvPr/>
        </p:nvGrpSpPr>
        <p:grpSpPr>
          <a:xfrm>
            <a:off x="4330072" y="4955246"/>
            <a:ext cx="1239442" cy="1057432"/>
            <a:chOff x="9640720" y="4829764"/>
            <a:chExt cx="1239442" cy="1057432"/>
          </a:xfrm>
        </p:grpSpPr>
        <p:sp>
          <p:nvSpPr>
            <p:cNvPr id="63" name="Content Placeholder 8">
              <a:extLst>
                <a:ext uri="{FF2B5EF4-FFF2-40B4-BE49-F238E27FC236}">
                  <a16:creationId xmlns:a16="http://schemas.microsoft.com/office/drawing/2014/main" id="{EE5C86E5-27E0-4A08-A68F-D9D0645BCB85}"/>
                </a:ext>
              </a:extLst>
            </p:cNvPr>
            <p:cNvSpPr txBox="1">
              <a:spLocks/>
            </p:cNvSpPr>
            <p:nvPr/>
          </p:nvSpPr>
          <p:spPr>
            <a:xfrm>
              <a:off x="9640720" y="5086977"/>
              <a:ext cx="1239442" cy="800219"/>
            </a:xfrm>
            <a:prstGeom prst="rect">
              <a:avLst/>
            </a:prstGeom>
          </p:spPr>
          <p:txBody>
            <a:bodyPr wrap="none">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lang="en-US" sz="1400" b="0" i="0" u="none" strike="noStrike" kern="1200" spc="0" smtClean="0">
                  <a:solidFill>
                    <a:schemeClr val="tx2"/>
                  </a:solidFill>
                  <a:effectLst/>
                  <a:latin typeface="Adobe Clean SemiLight" panose="020B040302040402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b="0" i="0" kern="1200">
                  <a:solidFill>
                    <a:schemeClr val="tx2"/>
                  </a:solidFill>
                  <a:latin typeface="Adobe Clean SemiLight" panose="020B040302040402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b="0" i="0" kern="1200">
                  <a:solidFill>
                    <a:schemeClr val="tx2"/>
                  </a:solidFill>
                  <a:latin typeface="Adobe Clean SemiLight" panose="020B040302040402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600" b="0" i="0" kern="1200">
                  <a:solidFill>
                    <a:schemeClr val="tx2"/>
                  </a:solidFill>
                  <a:latin typeface="Adobe Clean SemiLight" panose="020B040302040402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b="0" i="0" kern="1200">
                  <a:solidFill>
                    <a:schemeClr val="tx2"/>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solidFill>
                    <a:schemeClr val="tx1"/>
                  </a:solidFill>
                  <a:latin typeface="Adobe Clean ExtraBold" panose="020B0503020404020204" pitchFamily="34" charset="0"/>
                </a:rPr>
                <a:t>Light blue</a:t>
              </a:r>
            </a:p>
            <a:p>
              <a:r>
                <a:rPr lang="en-US" sz="1200" b="1" dirty="0">
                  <a:solidFill>
                    <a:schemeClr val="tx1"/>
                  </a:solidFill>
                  <a:latin typeface="Adobe Clean ExtraBold" panose="020B0503020404020204" pitchFamily="34" charset="0"/>
                </a:rPr>
                <a:t>RGB: </a:t>
              </a:r>
              <a:r>
                <a:rPr lang="en-US" sz="1200" dirty="0">
                  <a:solidFill>
                    <a:schemeClr val="tx1"/>
                  </a:solidFill>
                </a:rPr>
                <a:t>39, 153, 246</a:t>
              </a:r>
            </a:p>
            <a:p>
              <a:r>
                <a:rPr lang="en-US" sz="1200" b="1" dirty="0">
                  <a:solidFill>
                    <a:schemeClr val="tx1"/>
                  </a:solidFill>
                  <a:latin typeface="Adobe Clean ExtraBold" panose="020B0503020404020204" pitchFamily="34" charset="0"/>
                </a:rPr>
                <a:t>HEX:</a:t>
              </a:r>
              <a:r>
                <a:rPr lang="en-US" sz="1200" dirty="0">
                  <a:solidFill>
                    <a:schemeClr val="tx1"/>
                  </a:solidFill>
                </a:rPr>
                <a:t> #2799f6</a:t>
              </a:r>
            </a:p>
          </p:txBody>
        </p:sp>
        <p:sp>
          <p:nvSpPr>
            <p:cNvPr id="64" name="Rectangle 63">
              <a:extLst>
                <a:ext uri="{FF2B5EF4-FFF2-40B4-BE49-F238E27FC236}">
                  <a16:creationId xmlns:a16="http://schemas.microsoft.com/office/drawing/2014/main" id="{842D8811-FEB6-404C-A87B-741FBE67BBC9}"/>
                </a:ext>
              </a:extLst>
            </p:cNvPr>
            <p:cNvSpPr/>
            <p:nvPr/>
          </p:nvSpPr>
          <p:spPr>
            <a:xfrm>
              <a:off x="9640721" y="4829764"/>
              <a:ext cx="1159977" cy="129977"/>
            </a:xfrm>
            <a:prstGeom prst="rect">
              <a:avLst/>
            </a:prstGeom>
            <a:solidFill>
              <a:srgbClr val="2799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rgbClr val="2C2C2C"/>
                </a:solidFill>
              </a:endParaRPr>
            </a:p>
          </p:txBody>
        </p:sp>
      </p:grpSp>
      <p:grpSp>
        <p:nvGrpSpPr>
          <p:cNvPr id="65" name="Group 64">
            <a:extLst>
              <a:ext uri="{FF2B5EF4-FFF2-40B4-BE49-F238E27FC236}">
                <a16:creationId xmlns:a16="http://schemas.microsoft.com/office/drawing/2014/main" id="{698B811B-CB35-4EC4-8DF3-2E793304A723}"/>
              </a:ext>
            </a:extLst>
          </p:cNvPr>
          <p:cNvGrpSpPr/>
          <p:nvPr/>
        </p:nvGrpSpPr>
        <p:grpSpPr>
          <a:xfrm>
            <a:off x="5671937" y="4955246"/>
            <a:ext cx="1213794" cy="1057432"/>
            <a:chOff x="9640720" y="4829764"/>
            <a:chExt cx="1213794" cy="1057432"/>
          </a:xfrm>
        </p:grpSpPr>
        <p:sp>
          <p:nvSpPr>
            <p:cNvPr id="66" name="Content Placeholder 8">
              <a:extLst>
                <a:ext uri="{FF2B5EF4-FFF2-40B4-BE49-F238E27FC236}">
                  <a16:creationId xmlns:a16="http://schemas.microsoft.com/office/drawing/2014/main" id="{4D3345EB-3EE1-4823-8158-80B373B1EB96}"/>
                </a:ext>
              </a:extLst>
            </p:cNvPr>
            <p:cNvSpPr txBox="1">
              <a:spLocks/>
            </p:cNvSpPr>
            <p:nvPr/>
          </p:nvSpPr>
          <p:spPr>
            <a:xfrm>
              <a:off x="9640720" y="5086977"/>
              <a:ext cx="1213794" cy="800219"/>
            </a:xfrm>
            <a:prstGeom prst="rect">
              <a:avLst/>
            </a:prstGeom>
          </p:spPr>
          <p:txBody>
            <a:bodyPr wrap="none">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lang="en-US" sz="1400" b="0" i="0" u="none" strike="noStrike" kern="1200" spc="0" smtClean="0">
                  <a:solidFill>
                    <a:schemeClr val="tx2"/>
                  </a:solidFill>
                  <a:effectLst/>
                  <a:latin typeface="Adobe Clean SemiLight" panose="020B040302040402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b="0" i="0" kern="1200">
                  <a:solidFill>
                    <a:schemeClr val="tx2"/>
                  </a:solidFill>
                  <a:latin typeface="Adobe Clean SemiLight" panose="020B040302040402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b="0" i="0" kern="1200">
                  <a:solidFill>
                    <a:schemeClr val="tx2"/>
                  </a:solidFill>
                  <a:latin typeface="Adobe Clean SemiLight" panose="020B040302040402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600" b="0" i="0" kern="1200">
                  <a:solidFill>
                    <a:schemeClr val="tx2"/>
                  </a:solidFill>
                  <a:latin typeface="Adobe Clean SemiLight" panose="020B040302040402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b="0" i="0" kern="1200">
                  <a:solidFill>
                    <a:schemeClr val="tx2"/>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solidFill>
                    <a:schemeClr val="tx1"/>
                  </a:solidFill>
                  <a:latin typeface="Adobe Clean ExtraBold" panose="020B0503020404020204" pitchFamily="34" charset="0"/>
                </a:rPr>
                <a:t>Teal</a:t>
              </a:r>
            </a:p>
            <a:p>
              <a:r>
                <a:rPr lang="en-US" sz="1200" b="1" dirty="0">
                  <a:solidFill>
                    <a:schemeClr val="tx1"/>
                  </a:solidFill>
                  <a:latin typeface="Adobe Clean ExtraBold" panose="020B0503020404020204" pitchFamily="34" charset="0"/>
                </a:rPr>
                <a:t>RGB: </a:t>
              </a:r>
              <a:r>
                <a:rPr lang="en-US" sz="1200" dirty="0">
                  <a:solidFill>
                    <a:schemeClr val="tx1"/>
                  </a:solidFill>
                </a:rPr>
                <a:t>33, 165, 162</a:t>
              </a:r>
            </a:p>
            <a:p>
              <a:r>
                <a:rPr lang="en-US" sz="1200" b="1" dirty="0">
                  <a:solidFill>
                    <a:schemeClr val="tx1"/>
                  </a:solidFill>
                  <a:latin typeface="Adobe Clean ExtraBold" panose="020B0503020404020204" pitchFamily="34" charset="0"/>
                </a:rPr>
                <a:t>HEX:</a:t>
              </a:r>
              <a:r>
                <a:rPr lang="en-US" sz="1200" dirty="0">
                  <a:solidFill>
                    <a:schemeClr val="tx1"/>
                  </a:solidFill>
                </a:rPr>
                <a:t> #21a5a2</a:t>
              </a:r>
            </a:p>
          </p:txBody>
        </p:sp>
        <p:sp>
          <p:nvSpPr>
            <p:cNvPr id="67" name="Rectangle 66">
              <a:extLst>
                <a:ext uri="{FF2B5EF4-FFF2-40B4-BE49-F238E27FC236}">
                  <a16:creationId xmlns:a16="http://schemas.microsoft.com/office/drawing/2014/main" id="{E55E9C55-68EF-4A4E-A6AD-4EE9B47F4C09}"/>
                </a:ext>
              </a:extLst>
            </p:cNvPr>
            <p:cNvSpPr/>
            <p:nvPr/>
          </p:nvSpPr>
          <p:spPr>
            <a:xfrm>
              <a:off x="9640721" y="4829764"/>
              <a:ext cx="1159977" cy="129977"/>
            </a:xfrm>
            <a:prstGeom prst="rect">
              <a:avLst/>
            </a:prstGeom>
            <a:solidFill>
              <a:srgbClr val="21A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rgbClr val="2C2C2C"/>
                </a:solidFill>
              </a:endParaRPr>
            </a:p>
          </p:txBody>
        </p:sp>
      </p:grpSp>
    </p:spTree>
    <p:extLst>
      <p:ext uri="{BB962C8B-B14F-4D97-AF65-F5344CB8AC3E}">
        <p14:creationId xmlns:p14="http://schemas.microsoft.com/office/powerpoint/2010/main" val="416983600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29AA04-9F47-4BC3-ACB5-0E8A5ADDAA60}"/>
              </a:ext>
            </a:extLst>
          </p:cNvPr>
          <p:cNvSpPr>
            <a:spLocks noGrp="1"/>
          </p:cNvSpPr>
          <p:nvPr>
            <p:ph type="title"/>
          </p:nvPr>
        </p:nvSpPr>
        <p:spPr/>
        <p:txBody>
          <a:bodyPr/>
          <a:lstStyle/>
          <a:p>
            <a:r>
              <a:rPr lang="en-US" dirty="0"/>
              <a:t>Using color</a:t>
            </a:r>
          </a:p>
        </p:txBody>
      </p:sp>
      <p:graphicFrame>
        <p:nvGraphicFramePr>
          <p:cNvPr id="5" name="Chart 4">
            <a:extLst>
              <a:ext uri="{FF2B5EF4-FFF2-40B4-BE49-F238E27FC236}">
                <a16:creationId xmlns:a16="http://schemas.microsoft.com/office/drawing/2014/main" id="{241DB6EB-FA82-4868-8BF7-580F4DF757ED}"/>
              </a:ext>
            </a:extLst>
          </p:cNvPr>
          <p:cNvGraphicFramePr/>
          <p:nvPr>
            <p:extLst>
              <p:ext uri="{D42A27DB-BD31-4B8C-83A1-F6EECF244321}">
                <p14:modId xmlns:p14="http://schemas.microsoft.com/office/powerpoint/2010/main" val="3455577450"/>
              </p:ext>
            </p:extLst>
          </p:nvPr>
        </p:nvGraphicFramePr>
        <p:xfrm>
          <a:off x="0" y="1285039"/>
          <a:ext cx="2568003" cy="146304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FD3EA7A1-C972-4B20-8BF0-AE3C4D283AED}"/>
              </a:ext>
            </a:extLst>
          </p:cNvPr>
          <p:cNvSpPr txBox="1"/>
          <p:nvPr/>
        </p:nvSpPr>
        <p:spPr>
          <a:xfrm>
            <a:off x="238047" y="4353283"/>
            <a:ext cx="2200353" cy="1569660"/>
          </a:xfrm>
          <a:prstGeom prst="rect">
            <a:avLst/>
          </a:prstGeom>
          <a:noFill/>
        </p:spPr>
        <p:txBody>
          <a:bodyPr wrap="square" rtlCol="0">
            <a:spAutoFit/>
          </a:bodyPr>
          <a:lstStyle/>
          <a:p>
            <a:pPr>
              <a:spcAft>
                <a:spcPts val="600"/>
              </a:spcAft>
            </a:pPr>
            <a:r>
              <a:rPr lang="en-US" sz="1400" dirty="0">
                <a:latin typeface="+mj-lt"/>
              </a:rPr>
              <a:t>Use color to highlight data</a:t>
            </a:r>
          </a:p>
          <a:p>
            <a:pPr>
              <a:spcAft>
                <a:spcPts val="600"/>
              </a:spcAft>
            </a:pPr>
            <a:r>
              <a:rPr lang="en-US" sz="1200" dirty="0"/>
              <a:t>Use neutral colors for most chart elements, and highlight elements of interest with bright colors.</a:t>
            </a:r>
          </a:p>
          <a:p>
            <a:pPr>
              <a:spcAft>
                <a:spcPts val="600"/>
              </a:spcAft>
            </a:pPr>
            <a:r>
              <a:rPr lang="en-US" sz="1200" dirty="0"/>
              <a:t>Color can also be used to separate sections of content </a:t>
            </a:r>
            <a:br>
              <a:rPr lang="en-US" sz="1200" dirty="0"/>
            </a:br>
            <a:r>
              <a:rPr lang="en-US" sz="1200" dirty="0"/>
              <a:t>or data.</a:t>
            </a:r>
          </a:p>
        </p:txBody>
      </p:sp>
      <p:sp>
        <p:nvSpPr>
          <p:cNvPr id="7" name="TextBox 6">
            <a:extLst>
              <a:ext uri="{FF2B5EF4-FFF2-40B4-BE49-F238E27FC236}">
                <a16:creationId xmlns:a16="http://schemas.microsoft.com/office/drawing/2014/main" id="{E8670FA9-0B19-4F70-BAD9-0DB561CD9B95}"/>
              </a:ext>
            </a:extLst>
          </p:cNvPr>
          <p:cNvSpPr txBox="1"/>
          <p:nvPr/>
        </p:nvSpPr>
        <p:spPr>
          <a:xfrm>
            <a:off x="2641312" y="4353283"/>
            <a:ext cx="1985902" cy="754053"/>
          </a:xfrm>
          <a:prstGeom prst="rect">
            <a:avLst/>
          </a:prstGeom>
          <a:noFill/>
        </p:spPr>
        <p:txBody>
          <a:bodyPr wrap="square" rtlCol="0">
            <a:spAutoFit/>
          </a:bodyPr>
          <a:lstStyle/>
          <a:p>
            <a:pPr>
              <a:spcAft>
                <a:spcPts val="600"/>
              </a:spcAft>
            </a:pPr>
            <a:r>
              <a:rPr lang="en-US" sz="1400" dirty="0">
                <a:latin typeface="+mj-lt"/>
              </a:rPr>
              <a:t>Don’t use colored text</a:t>
            </a:r>
          </a:p>
          <a:p>
            <a:pPr>
              <a:spcAft>
                <a:spcPts val="600"/>
              </a:spcAft>
            </a:pPr>
            <a:r>
              <a:rPr lang="en-US" sz="1200" dirty="0"/>
              <a:t>Don’t use colored text beyond red, black or white.</a:t>
            </a:r>
          </a:p>
        </p:txBody>
      </p:sp>
      <p:sp>
        <p:nvSpPr>
          <p:cNvPr id="8" name="TextBox 7">
            <a:extLst>
              <a:ext uri="{FF2B5EF4-FFF2-40B4-BE49-F238E27FC236}">
                <a16:creationId xmlns:a16="http://schemas.microsoft.com/office/drawing/2014/main" id="{EEED50EB-BA36-45D8-B5AB-F32916C362FB}"/>
              </a:ext>
            </a:extLst>
          </p:cNvPr>
          <p:cNvSpPr txBox="1"/>
          <p:nvPr/>
        </p:nvSpPr>
        <p:spPr>
          <a:xfrm>
            <a:off x="7018940" y="4353283"/>
            <a:ext cx="2658043" cy="1200329"/>
          </a:xfrm>
          <a:prstGeom prst="rect">
            <a:avLst/>
          </a:prstGeom>
          <a:noFill/>
        </p:spPr>
        <p:txBody>
          <a:bodyPr wrap="square" rtlCol="0">
            <a:spAutoFit/>
          </a:bodyPr>
          <a:lstStyle/>
          <a:p>
            <a:pPr>
              <a:spcAft>
                <a:spcPts val="600"/>
              </a:spcAft>
            </a:pPr>
            <a:r>
              <a:rPr lang="en-US" sz="1400" dirty="0">
                <a:latin typeface="+mj-lt"/>
              </a:rPr>
              <a:t>Don’t overuse secondary colors</a:t>
            </a:r>
          </a:p>
          <a:p>
            <a:pPr>
              <a:spcAft>
                <a:spcPts val="600"/>
              </a:spcAft>
            </a:pPr>
            <a:r>
              <a:rPr lang="en-US" sz="1200" dirty="0"/>
              <a:t>Don’t overuse any one secondary color so it feels primary.</a:t>
            </a:r>
          </a:p>
          <a:p>
            <a:pPr>
              <a:spcAft>
                <a:spcPts val="600"/>
              </a:spcAft>
            </a:pPr>
            <a:r>
              <a:rPr lang="en-US" sz="1200" dirty="0"/>
              <a:t>Don’t use tones or transparencies of the colors.</a:t>
            </a:r>
          </a:p>
        </p:txBody>
      </p:sp>
      <p:sp>
        <p:nvSpPr>
          <p:cNvPr id="9" name="TextBox 8">
            <a:extLst>
              <a:ext uri="{FF2B5EF4-FFF2-40B4-BE49-F238E27FC236}">
                <a16:creationId xmlns:a16="http://schemas.microsoft.com/office/drawing/2014/main" id="{3F3B388E-2D6C-4AF9-A7EE-6EC43678DFBA}"/>
              </a:ext>
            </a:extLst>
          </p:cNvPr>
          <p:cNvSpPr txBox="1"/>
          <p:nvPr/>
        </p:nvSpPr>
        <p:spPr>
          <a:xfrm>
            <a:off x="9879893" y="4353283"/>
            <a:ext cx="2070885" cy="1384995"/>
          </a:xfrm>
          <a:prstGeom prst="rect">
            <a:avLst/>
          </a:prstGeom>
          <a:noFill/>
        </p:spPr>
        <p:txBody>
          <a:bodyPr wrap="square" rtlCol="0">
            <a:spAutoFit/>
          </a:bodyPr>
          <a:lstStyle/>
          <a:p>
            <a:pPr>
              <a:spcAft>
                <a:spcPts val="600"/>
              </a:spcAft>
            </a:pPr>
            <a:r>
              <a:rPr lang="en-US" sz="1400" dirty="0">
                <a:latin typeface="+mj-lt"/>
              </a:rPr>
              <a:t>Keep it light</a:t>
            </a:r>
          </a:p>
          <a:p>
            <a:pPr>
              <a:spcAft>
                <a:spcPts val="600"/>
              </a:spcAft>
            </a:pPr>
            <a:r>
              <a:rPr lang="en-US" sz="1200" dirty="0"/>
              <a:t>Avoid a dark or somber palette </a:t>
            </a:r>
            <a:br>
              <a:rPr lang="en-US" sz="1200" dirty="0"/>
            </a:br>
            <a:r>
              <a:rPr lang="en-US" sz="1200" dirty="0"/>
              <a:t>of colors.</a:t>
            </a:r>
          </a:p>
          <a:p>
            <a:pPr>
              <a:spcAft>
                <a:spcPts val="600"/>
              </a:spcAft>
            </a:pPr>
            <a:r>
              <a:rPr lang="en-US" sz="1200" dirty="0"/>
              <a:t>Don’t use fades or gradient overlays to darken images </a:t>
            </a:r>
            <a:br>
              <a:rPr lang="en-US" sz="1200" dirty="0"/>
            </a:br>
            <a:r>
              <a:rPr lang="en-US" sz="1200" dirty="0"/>
              <a:t>or colors.</a:t>
            </a:r>
          </a:p>
        </p:txBody>
      </p:sp>
      <p:pic>
        <p:nvPicPr>
          <p:cNvPr id="10" name="Picture 9" descr="Diagram, timeline&#10;&#10;Description automatically generated">
            <a:extLst>
              <a:ext uri="{FF2B5EF4-FFF2-40B4-BE49-F238E27FC236}">
                <a16:creationId xmlns:a16="http://schemas.microsoft.com/office/drawing/2014/main" id="{D110FE8F-6845-4009-9CE2-D69602E21E66}"/>
              </a:ext>
            </a:extLst>
          </p:cNvPr>
          <p:cNvPicPr>
            <a:picLocks noChangeAspect="1"/>
          </p:cNvPicPr>
          <p:nvPr/>
        </p:nvPicPr>
        <p:blipFill>
          <a:blip r:embed="rId3"/>
          <a:stretch>
            <a:fillRect/>
          </a:stretch>
        </p:blipFill>
        <p:spPr>
          <a:xfrm>
            <a:off x="9879894" y="2779955"/>
            <a:ext cx="1897711" cy="1097280"/>
          </a:xfrm>
          <a:prstGeom prst="rect">
            <a:avLst/>
          </a:prstGeom>
        </p:spPr>
      </p:pic>
      <p:pic>
        <p:nvPicPr>
          <p:cNvPr id="11" name="Picture 10" descr="Chart, bar chart&#10;&#10;Description automatically generated">
            <a:extLst>
              <a:ext uri="{FF2B5EF4-FFF2-40B4-BE49-F238E27FC236}">
                <a16:creationId xmlns:a16="http://schemas.microsoft.com/office/drawing/2014/main" id="{E8418ADD-9D97-471E-9FBB-4D1F2D6E33CA}"/>
              </a:ext>
            </a:extLst>
          </p:cNvPr>
          <p:cNvPicPr>
            <a:picLocks noChangeAspect="1"/>
          </p:cNvPicPr>
          <p:nvPr/>
        </p:nvPicPr>
        <p:blipFill>
          <a:blip r:embed="rId4"/>
          <a:stretch>
            <a:fillRect/>
          </a:stretch>
        </p:blipFill>
        <p:spPr>
          <a:xfrm>
            <a:off x="4885370" y="2871395"/>
            <a:ext cx="1477242" cy="914400"/>
          </a:xfrm>
          <a:prstGeom prst="rect">
            <a:avLst/>
          </a:prstGeom>
        </p:spPr>
      </p:pic>
      <p:cxnSp>
        <p:nvCxnSpPr>
          <p:cNvPr id="12" name="Straight Connector 11">
            <a:extLst>
              <a:ext uri="{FF2B5EF4-FFF2-40B4-BE49-F238E27FC236}">
                <a16:creationId xmlns:a16="http://schemas.microsoft.com/office/drawing/2014/main" id="{32D93CF0-7581-4218-BCC5-BC023EB9CFA4}"/>
              </a:ext>
            </a:extLst>
          </p:cNvPr>
          <p:cNvCxnSpPr>
            <a:cxnSpLocks/>
          </p:cNvCxnSpPr>
          <p:nvPr/>
        </p:nvCxnSpPr>
        <p:spPr>
          <a:xfrm>
            <a:off x="4970799" y="2533042"/>
            <a:ext cx="1366801" cy="15270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12" descr="Timeline&#10;&#10;Description automatically generated">
            <a:extLst>
              <a:ext uri="{FF2B5EF4-FFF2-40B4-BE49-F238E27FC236}">
                <a16:creationId xmlns:a16="http://schemas.microsoft.com/office/drawing/2014/main" id="{F709BDC2-CEC5-480E-8A45-8DAD98BD0540}"/>
              </a:ext>
            </a:extLst>
          </p:cNvPr>
          <p:cNvPicPr>
            <a:picLocks noChangeAspect="1"/>
          </p:cNvPicPr>
          <p:nvPr/>
        </p:nvPicPr>
        <p:blipFill>
          <a:blip r:embed="rId5"/>
          <a:stretch>
            <a:fillRect/>
          </a:stretch>
        </p:blipFill>
        <p:spPr>
          <a:xfrm>
            <a:off x="7090312" y="2779955"/>
            <a:ext cx="1897711" cy="1097280"/>
          </a:xfrm>
          <a:prstGeom prst="rect">
            <a:avLst/>
          </a:prstGeom>
        </p:spPr>
      </p:pic>
      <p:cxnSp>
        <p:nvCxnSpPr>
          <p:cNvPr id="14" name="Straight Connector 13">
            <a:extLst>
              <a:ext uri="{FF2B5EF4-FFF2-40B4-BE49-F238E27FC236}">
                <a16:creationId xmlns:a16="http://schemas.microsoft.com/office/drawing/2014/main" id="{666C7A6D-E8ED-42C8-A5E0-E8C818FBD8AD}"/>
              </a:ext>
            </a:extLst>
          </p:cNvPr>
          <p:cNvCxnSpPr>
            <a:cxnSpLocks/>
          </p:cNvCxnSpPr>
          <p:nvPr/>
        </p:nvCxnSpPr>
        <p:spPr>
          <a:xfrm>
            <a:off x="7383217" y="2533042"/>
            <a:ext cx="1366801" cy="15270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2FD2000-72A7-45CD-95E6-017D3F063827}"/>
              </a:ext>
            </a:extLst>
          </p:cNvPr>
          <p:cNvCxnSpPr>
            <a:cxnSpLocks/>
          </p:cNvCxnSpPr>
          <p:nvPr/>
        </p:nvCxnSpPr>
        <p:spPr>
          <a:xfrm>
            <a:off x="10339491" y="2533042"/>
            <a:ext cx="1366801" cy="15270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2F83587F-742F-4742-A642-8A23AF99F838}"/>
              </a:ext>
            </a:extLst>
          </p:cNvPr>
          <p:cNvPicPr>
            <a:picLocks noChangeAspect="1"/>
          </p:cNvPicPr>
          <p:nvPr/>
        </p:nvPicPr>
        <p:blipFill>
          <a:blip r:embed="rId6"/>
          <a:srcRect/>
          <a:stretch/>
        </p:blipFill>
        <p:spPr>
          <a:xfrm>
            <a:off x="2760244" y="2917115"/>
            <a:ext cx="1397426" cy="822960"/>
          </a:xfrm>
          <a:prstGeom prst="rect">
            <a:avLst/>
          </a:prstGeom>
          <a:ln>
            <a:solidFill>
              <a:schemeClr val="bg1">
                <a:lumMod val="65000"/>
              </a:schemeClr>
            </a:solidFill>
          </a:ln>
        </p:spPr>
      </p:pic>
      <p:sp>
        <p:nvSpPr>
          <p:cNvPr id="17" name="TextBox 16">
            <a:extLst>
              <a:ext uri="{FF2B5EF4-FFF2-40B4-BE49-F238E27FC236}">
                <a16:creationId xmlns:a16="http://schemas.microsoft.com/office/drawing/2014/main" id="{0FB6FB1E-C506-4C4A-851A-97A6415D0008}"/>
              </a:ext>
            </a:extLst>
          </p:cNvPr>
          <p:cNvSpPr txBox="1"/>
          <p:nvPr/>
        </p:nvSpPr>
        <p:spPr>
          <a:xfrm>
            <a:off x="4830126" y="4353283"/>
            <a:ext cx="1985902" cy="938719"/>
          </a:xfrm>
          <a:prstGeom prst="rect">
            <a:avLst/>
          </a:prstGeom>
          <a:noFill/>
        </p:spPr>
        <p:txBody>
          <a:bodyPr wrap="square" rtlCol="0">
            <a:spAutoFit/>
          </a:bodyPr>
          <a:lstStyle/>
          <a:p>
            <a:pPr>
              <a:spcAft>
                <a:spcPts val="600"/>
              </a:spcAft>
            </a:pPr>
            <a:r>
              <a:rPr lang="en-US" sz="1400" dirty="0">
                <a:latin typeface="+mj-lt"/>
              </a:rPr>
              <a:t>Avoid red in charts</a:t>
            </a:r>
          </a:p>
          <a:p>
            <a:pPr>
              <a:spcAft>
                <a:spcPts val="600"/>
              </a:spcAft>
            </a:pPr>
            <a:r>
              <a:rPr lang="en-US" sz="1200" dirty="0"/>
              <a:t>Avoid using red for chart elements and text since it can have a negative connotation.</a:t>
            </a:r>
          </a:p>
        </p:txBody>
      </p:sp>
      <p:cxnSp>
        <p:nvCxnSpPr>
          <p:cNvPr id="18" name="Straight Connector 17">
            <a:extLst>
              <a:ext uri="{FF2B5EF4-FFF2-40B4-BE49-F238E27FC236}">
                <a16:creationId xmlns:a16="http://schemas.microsoft.com/office/drawing/2014/main" id="{CE8B0466-3CFE-4AE7-9816-D6391A195578}"/>
              </a:ext>
            </a:extLst>
          </p:cNvPr>
          <p:cNvCxnSpPr>
            <a:cxnSpLocks/>
          </p:cNvCxnSpPr>
          <p:nvPr/>
        </p:nvCxnSpPr>
        <p:spPr>
          <a:xfrm>
            <a:off x="2776203" y="2533042"/>
            <a:ext cx="1366801" cy="15270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06B3B0A0-F701-41CB-B9A4-3F2F96E626AA}"/>
              </a:ext>
            </a:extLst>
          </p:cNvPr>
          <p:cNvPicPr>
            <a:picLocks noChangeAspect="1"/>
          </p:cNvPicPr>
          <p:nvPr/>
        </p:nvPicPr>
        <p:blipFill>
          <a:blip r:embed="rId7"/>
          <a:srcRect/>
          <a:stretch/>
        </p:blipFill>
        <p:spPr>
          <a:xfrm>
            <a:off x="304721" y="2779955"/>
            <a:ext cx="1895980" cy="1097280"/>
          </a:xfrm>
          <a:prstGeom prst="rect">
            <a:avLst/>
          </a:prstGeom>
        </p:spPr>
      </p:pic>
    </p:spTree>
    <p:extLst>
      <p:ext uri="{BB962C8B-B14F-4D97-AF65-F5344CB8AC3E}">
        <p14:creationId xmlns:p14="http://schemas.microsoft.com/office/powerpoint/2010/main" val="27911554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4">
            <a:extLst>
              <a:ext uri="{FF2B5EF4-FFF2-40B4-BE49-F238E27FC236}">
                <a16:creationId xmlns:a16="http://schemas.microsoft.com/office/drawing/2014/main" id="{77C81FFA-FE03-4812-8DE3-A0FC230DED1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4374572" y="2160992"/>
            <a:ext cx="7470207" cy="3608244"/>
          </a:xfrm>
          <a:prstGeom prst="rect">
            <a:avLst/>
          </a:prstGeom>
        </p:spPr>
      </p:pic>
      <p:sp>
        <p:nvSpPr>
          <p:cNvPr id="14" name="Content Placeholder 5">
            <a:extLst>
              <a:ext uri="{FF2B5EF4-FFF2-40B4-BE49-F238E27FC236}">
                <a16:creationId xmlns:a16="http://schemas.microsoft.com/office/drawing/2014/main" id="{F5246A60-12BA-47B5-AFCF-3B6548521139}"/>
              </a:ext>
            </a:extLst>
          </p:cNvPr>
          <p:cNvSpPr txBox="1">
            <a:spLocks/>
          </p:cNvSpPr>
          <p:nvPr/>
        </p:nvSpPr>
        <p:spPr>
          <a:xfrm>
            <a:off x="4313296" y="1238497"/>
            <a:ext cx="2323519" cy="692317"/>
          </a:xfrm>
          <a:prstGeom prst="rect">
            <a:avLst/>
          </a:prstGeom>
        </p:spPr>
        <p:txBody>
          <a:bodyPr vert="horz" lIns="45708" tIns="45708" rIns="45708" bIns="45708" rtlCol="0" anchor="t">
            <a:spAutoFit/>
          </a:bodyPr>
          <a:lstStyle>
            <a:lvl1pPr marL="233363" indent="-233363" algn="l" defTabSz="914400" rtl="0" eaLnBrk="1" latinLnBrk="0" hangingPunct="1">
              <a:lnSpc>
                <a:spcPct val="100000"/>
              </a:lnSpc>
              <a:spcBef>
                <a:spcPts val="1800"/>
              </a:spcBef>
              <a:buSzPct val="70000"/>
              <a:buFont typeface="Arial" panose="020B0604020202020204" pitchFamily="34" charset="0"/>
              <a:buChar char="•"/>
              <a:defRPr sz="2200" b="0" i="0" kern="1200">
                <a:solidFill>
                  <a:schemeClr val="tx1"/>
                </a:solidFill>
                <a:latin typeface="Adobe Clean SemiLight" panose="020B0403020404020204" pitchFamily="34" charset="0"/>
                <a:ea typeface="+mn-ea"/>
                <a:cs typeface="+mn-cs"/>
              </a:defRPr>
            </a:lvl1pPr>
            <a:lvl2pPr marL="690563" indent="-233363" algn="l" defTabSz="914400" rtl="0" eaLnBrk="1" latinLnBrk="0" hangingPunct="1">
              <a:lnSpc>
                <a:spcPct val="100000"/>
              </a:lnSpc>
              <a:spcBef>
                <a:spcPts val="1800"/>
              </a:spcBef>
              <a:buSzPct val="70000"/>
              <a:buFont typeface="Arial" panose="020B0604020202020204" pitchFamily="34" charset="0"/>
              <a:buChar char="•"/>
              <a:defRPr sz="2000" b="0" i="0" kern="1200">
                <a:solidFill>
                  <a:schemeClr val="tx1"/>
                </a:solidFill>
                <a:latin typeface="Adobe Clean SemiLight" panose="020B0403020404020204" pitchFamily="34" charset="0"/>
                <a:ea typeface="+mn-ea"/>
                <a:cs typeface="+mn-cs"/>
              </a:defRPr>
            </a:lvl2pPr>
            <a:lvl3pPr marL="1147763" indent="-233363" algn="l" defTabSz="914400" rtl="0" eaLnBrk="1" latinLnBrk="0" hangingPunct="1">
              <a:lnSpc>
                <a:spcPct val="100000"/>
              </a:lnSpc>
              <a:spcBef>
                <a:spcPts val="1800"/>
              </a:spcBef>
              <a:buSzPct val="70000"/>
              <a:buFont typeface="Arial" panose="020B0604020202020204" pitchFamily="34" charset="0"/>
              <a:buChar char="•"/>
              <a:defRPr sz="1800" b="0" i="0" kern="1200">
                <a:solidFill>
                  <a:schemeClr val="tx1"/>
                </a:solidFill>
                <a:latin typeface="Adobe Clean SemiLight" panose="020B0403020404020204" pitchFamily="34" charset="0"/>
                <a:ea typeface="+mn-ea"/>
                <a:cs typeface="+mn-cs"/>
              </a:defRPr>
            </a:lvl3pPr>
            <a:lvl4pPr marL="1604963" indent="-233363" algn="l" defTabSz="914400" rtl="0" eaLnBrk="1" latinLnBrk="0" hangingPunct="1">
              <a:lnSpc>
                <a:spcPct val="100000"/>
              </a:lnSpc>
              <a:spcBef>
                <a:spcPts val="1800"/>
              </a:spcBef>
              <a:buSzPct val="70000"/>
              <a:buFont typeface="Arial" panose="020B0604020202020204" pitchFamily="34" charset="0"/>
              <a:buChar char="•"/>
              <a:defRPr sz="1600" b="0" i="0" kern="1200">
                <a:solidFill>
                  <a:schemeClr val="tx1"/>
                </a:solidFill>
                <a:latin typeface="Adobe Clean SemiLight" panose="020B0403020404020204" pitchFamily="34" charset="0"/>
                <a:ea typeface="+mn-ea"/>
                <a:cs typeface="+mn-cs"/>
              </a:defRPr>
            </a:lvl4pPr>
            <a:lvl5pPr marL="2062163" indent="-233363" algn="l" defTabSz="914400" rtl="0" eaLnBrk="1" latinLnBrk="0" hangingPunct="1">
              <a:lnSpc>
                <a:spcPct val="100000"/>
              </a:lnSpc>
              <a:spcBef>
                <a:spcPts val="1800"/>
              </a:spcBef>
              <a:buSzPct val="70000"/>
              <a:buFont typeface="Arial" panose="020B0604020202020204" pitchFamily="34" charset="0"/>
              <a:buChar char="•"/>
              <a:defRPr sz="1400" b="0" i="0" kern="1200">
                <a:solidFill>
                  <a:schemeClr val="tx1"/>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US" sz="1200" dirty="0">
                <a:latin typeface="+mj-lt"/>
              </a:rPr>
              <a:t>People</a:t>
            </a:r>
          </a:p>
          <a:p>
            <a:pPr marL="0" indent="0">
              <a:spcBef>
                <a:spcPts val="600"/>
              </a:spcBef>
              <a:buNone/>
            </a:pPr>
            <a:r>
              <a:rPr lang="en-US" sz="1100" dirty="0"/>
              <a:t>Show genuine moments of connection, and wellbeing.</a:t>
            </a:r>
          </a:p>
        </p:txBody>
      </p:sp>
      <p:sp>
        <p:nvSpPr>
          <p:cNvPr id="15" name="Content Placeholder 5">
            <a:extLst>
              <a:ext uri="{FF2B5EF4-FFF2-40B4-BE49-F238E27FC236}">
                <a16:creationId xmlns:a16="http://schemas.microsoft.com/office/drawing/2014/main" id="{57203D2D-A5EF-44D5-86AF-1B32AE3AD462}"/>
              </a:ext>
            </a:extLst>
          </p:cNvPr>
          <p:cNvSpPr txBox="1">
            <a:spLocks/>
          </p:cNvSpPr>
          <p:nvPr/>
        </p:nvSpPr>
        <p:spPr>
          <a:xfrm>
            <a:off x="6905719" y="1238497"/>
            <a:ext cx="2323519" cy="692317"/>
          </a:xfrm>
          <a:prstGeom prst="rect">
            <a:avLst/>
          </a:prstGeom>
        </p:spPr>
        <p:txBody>
          <a:bodyPr vert="horz" lIns="45708" tIns="45708" rIns="45708" bIns="45708" rtlCol="0" anchor="t">
            <a:spAutoFit/>
          </a:bodyPr>
          <a:lstStyle>
            <a:lvl1pPr marL="233363" indent="-233363" algn="l" defTabSz="914400" rtl="0" eaLnBrk="1" latinLnBrk="0" hangingPunct="1">
              <a:lnSpc>
                <a:spcPct val="100000"/>
              </a:lnSpc>
              <a:spcBef>
                <a:spcPts val="1800"/>
              </a:spcBef>
              <a:buSzPct val="70000"/>
              <a:buFont typeface="Arial" panose="020B0604020202020204" pitchFamily="34" charset="0"/>
              <a:buChar char="•"/>
              <a:defRPr sz="2200" b="0" i="0" kern="1200">
                <a:solidFill>
                  <a:schemeClr val="tx1"/>
                </a:solidFill>
                <a:latin typeface="Adobe Clean SemiLight" panose="020B0403020404020204" pitchFamily="34" charset="0"/>
                <a:ea typeface="+mn-ea"/>
                <a:cs typeface="+mn-cs"/>
              </a:defRPr>
            </a:lvl1pPr>
            <a:lvl2pPr marL="690563" indent="-233363" algn="l" defTabSz="914400" rtl="0" eaLnBrk="1" latinLnBrk="0" hangingPunct="1">
              <a:lnSpc>
                <a:spcPct val="100000"/>
              </a:lnSpc>
              <a:spcBef>
                <a:spcPts val="1800"/>
              </a:spcBef>
              <a:buSzPct val="70000"/>
              <a:buFont typeface="Arial" panose="020B0604020202020204" pitchFamily="34" charset="0"/>
              <a:buChar char="•"/>
              <a:defRPr sz="2000" b="0" i="0" kern="1200">
                <a:solidFill>
                  <a:schemeClr val="tx1"/>
                </a:solidFill>
                <a:latin typeface="Adobe Clean SemiLight" panose="020B0403020404020204" pitchFamily="34" charset="0"/>
                <a:ea typeface="+mn-ea"/>
                <a:cs typeface="+mn-cs"/>
              </a:defRPr>
            </a:lvl2pPr>
            <a:lvl3pPr marL="1147763" indent="-233363" algn="l" defTabSz="914400" rtl="0" eaLnBrk="1" latinLnBrk="0" hangingPunct="1">
              <a:lnSpc>
                <a:spcPct val="100000"/>
              </a:lnSpc>
              <a:spcBef>
                <a:spcPts val="1800"/>
              </a:spcBef>
              <a:buSzPct val="70000"/>
              <a:buFont typeface="Arial" panose="020B0604020202020204" pitchFamily="34" charset="0"/>
              <a:buChar char="•"/>
              <a:defRPr sz="1800" b="0" i="0" kern="1200">
                <a:solidFill>
                  <a:schemeClr val="tx1"/>
                </a:solidFill>
                <a:latin typeface="Adobe Clean SemiLight" panose="020B0403020404020204" pitchFamily="34" charset="0"/>
                <a:ea typeface="+mn-ea"/>
                <a:cs typeface="+mn-cs"/>
              </a:defRPr>
            </a:lvl3pPr>
            <a:lvl4pPr marL="1604963" indent="-233363" algn="l" defTabSz="914400" rtl="0" eaLnBrk="1" latinLnBrk="0" hangingPunct="1">
              <a:lnSpc>
                <a:spcPct val="100000"/>
              </a:lnSpc>
              <a:spcBef>
                <a:spcPts val="1800"/>
              </a:spcBef>
              <a:buSzPct val="70000"/>
              <a:buFont typeface="Arial" panose="020B0604020202020204" pitchFamily="34" charset="0"/>
              <a:buChar char="•"/>
              <a:defRPr sz="1600" b="0" i="0" kern="1200">
                <a:solidFill>
                  <a:schemeClr val="tx1"/>
                </a:solidFill>
                <a:latin typeface="Adobe Clean SemiLight" panose="020B0403020404020204" pitchFamily="34" charset="0"/>
                <a:ea typeface="+mn-ea"/>
                <a:cs typeface="+mn-cs"/>
              </a:defRPr>
            </a:lvl4pPr>
            <a:lvl5pPr marL="2062163" indent="-233363" algn="l" defTabSz="914400" rtl="0" eaLnBrk="1" latinLnBrk="0" hangingPunct="1">
              <a:lnSpc>
                <a:spcPct val="100000"/>
              </a:lnSpc>
              <a:spcBef>
                <a:spcPts val="1800"/>
              </a:spcBef>
              <a:buSzPct val="70000"/>
              <a:buFont typeface="Arial" panose="020B0604020202020204" pitchFamily="34" charset="0"/>
              <a:buChar char="•"/>
              <a:defRPr sz="1400" b="0" i="0" kern="1200">
                <a:solidFill>
                  <a:schemeClr val="tx1"/>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US" sz="1200">
                <a:latin typeface="+mj-lt"/>
              </a:rPr>
              <a:t>Places</a:t>
            </a:r>
          </a:p>
          <a:p>
            <a:pPr marL="0" indent="0">
              <a:spcBef>
                <a:spcPts val="600"/>
              </a:spcBef>
              <a:buNone/>
            </a:pPr>
            <a:r>
              <a:rPr lang="en-US" sz="1100"/>
              <a:t>Show environments and scenes that set the stage for great storytelling.</a:t>
            </a:r>
          </a:p>
        </p:txBody>
      </p:sp>
      <p:sp>
        <p:nvSpPr>
          <p:cNvPr id="16" name="Content Placeholder 5">
            <a:extLst>
              <a:ext uri="{FF2B5EF4-FFF2-40B4-BE49-F238E27FC236}">
                <a16:creationId xmlns:a16="http://schemas.microsoft.com/office/drawing/2014/main" id="{5F486A6B-B3A2-43ED-A360-28FEACA4AFA0}"/>
              </a:ext>
            </a:extLst>
          </p:cNvPr>
          <p:cNvSpPr txBox="1">
            <a:spLocks/>
          </p:cNvSpPr>
          <p:nvPr/>
        </p:nvSpPr>
        <p:spPr>
          <a:xfrm>
            <a:off x="9478310" y="1238497"/>
            <a:ext cx="2323519" cy="861550"/>
          </a:xfrm>
          <a:prstGeom prst="rect">
            <a:avLst/>
          </a:prstGeom>
        </p:spPr>
        <p:txBody>
          <a:bodyPr vert="horz" lIns="45708" tIns="45708" rIns="45708" bIns="45708" rtlCol="0" anchor="t">
            <a:spAutoFit/>
          </a:bodyPr>
          <a:lstStyle>
            <a:lvl1pPr marL="233363" indent="-233363" algn="l" defTabSz="914400" rtl="0" eaLnBrk="1" latinLnBrk="0" hangingPunct="1">
              <a:lnSpc>
                <a:spcPct val="100000"/>
              </a:lnSpc>
              <a:spcBef>
                <a:spcPts val="1800"/>
              </a:spcBef>
              <a:buSzPct val="70000"/>
              <a:buFont typeface="Arial" panose="020B0604020202020204" pitchFamily="34" charset="0"/>
              <a:buChar char="•"/>
              <a:defRPr sz="2200" b="0" i="0" kern="1200">
                <a:solidFill>
                  <a:schemeClr val="tx1"/>
                </a:solidFill>
                <a:latin typeface="Adobe Clean SemiLight" panose="020B0403020404020204" pitchFamily="34" charset="0"/>
                <a:ea typeface="+mn-ea"/>
                <a:cs typeface="+mn-cs"/>
              </a:defRPr>
            </a:lvl1pPr>
            <a:lvl2pPr marL="690563" indent="-233363" algn="l" defTabSz="914400" rtl="0" eaLnBrk="1" latinLnBrk="0" hangingPunct="1">
              <a:lnSpc>
                <a:spcPct val="100000"/>
              </a:lnSpc>
              <a:spcBef>
                <a:spcPts val="1800"/>
              </a:spcBef>
              <a:buSzPct val="70000"/>
              <a:buFont typeface="Arial" panose="020B0604020202020204" pitchFamily="34" charset="0"/>
              <a:buChar char="•"/>
              <a:defRPr sz="2000" b="0" i="0" kern="1200">
                <a:solidFill>
                  <a:schemeClr val="tx1"/>
                </a:solidFill>
                <a:latin typeface="Adobe Clean SemiLight" panose="020B0403020404020204" pitchFamily="34" charset="0"/>
                <a:ea typeface="+mn-ea"/>
                <a:cs typeface="+mn-cs"/>
              </a:defRPr>
            </a:lvl2pPr>
            <a:lvl3pPr marL="1147763" indent="-233363" algn="l" defTabSz="914400" rtl="0" eaLnBrk="1" latinLnBrk="0" hangingPunct="1">
              <a:lnSpc>
                <a:spcPct val="100000"/>
              </a:lnSpc>
              <a:spcBef>
                <a:spcPts val="1800"/>
              </a:spcBef>
              <a:buSzPct val="70000"/>
              <a:buFont typeface="Arial" panose="020B0604020202020204" pitchFamily="34" charset="0"/>
              <a:buChar char="•"/>
              <a:defRPr sz="1800" b="0" i="0" kern="1200">
                <a:solidFill>
                  <a:schemeClr val="tx1"/>
                </a:solidFill>
                <a:latin typeface="Adobe Clean SemiLight" panose="020B0403020404020204" pitchFamily="34" charset="0"/>
                <a:ea typeface="+mn-ea"/>
                <a:cs typeface="+mn-cs"/>
              </a:defRPr>
            </a:lvl3pPr>
            <a:lvl4pPr marL="1604963" indent="-233363" algn="l" defTabSz="914400" rtl="0" eaLnBrk="1" latinLnBrk="0" hangingPunct="1">
              <a:lnSpc>
                <a:spcPct val="100000"/>
              </a:lnSpc>
              <a:spcBef>
                <a:spcPts val="1800"/>
              </a:spcBef>
              <a:buSzPct val="70000"/>
              <a:buFont typeface="Arial" panose="020B0604020202020204" pitchFamily="34" charset="0"/>
              <a:buChar char="•"/>
              <a:defRPr sz="1600" b="0" i="0" kern="1200">
                <a:solidFill>
                  <a:schemeClr val="tx1"/>
                </a:solidFill>
                <a:latin typeface="Adobe Clean SemiLight" panose="020B0403020404020204" pitchFamily="34" charset="0"/>
                <a:ea typeface="+mn-ea"/>
                <a:cs typeface="+mn-cs"/>
              </a:defRPr>
            </a:lvl4pPr>
            <a:lvl5pPr marL="2062163" indent="-233363" algn="l" defTabSz="914400" rtl="0" eaLnBrk="1" latinLnBrk="0" hangingPunct="1">
              <a:lnSpc>
                <a:spcPct val="100000"/>
              </a:lnSpc>
              <a:spcBef>
                <a:spcPts val="1800"/>
              </a:spcBef>
              <a:buSzPct val="70000"/>
              <a:buFont typeface="Arial" panose="020B0604020202020204" pitchFamily="34" charset="0"/>
              <a:buChar char="•"/>
              <a:defRPr sz="1400" b="0" i="0" kern="1200">
                <a:solidFill>
                  <a:schemeClr val="tx1"/>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US" sz="1200">
                <a:latin typeface="+mj-lt"/>
              </a:rPr>
              <a:t>Products</a:t>
            </a:r>
          </a:p>
          <a:p>
            <a:pPr marL="0" indent="0">
              <a:spcBef>
                <a:spcPts val="600"/>
              </a:spcBef>
              <a:buNone/>
            </a:pPr>
            <a:r>
              <a:rPr lang="en-US" sz="1100"/>
              <a:t>Show Adobe’s tools in action and celebrate the process that goes into crafting the world’s best experiences.</a:t>
            </a:r>
          </a:p>
        </p:txBody>
      </p:sp>
      <p:sp>
        <p:nvSpPr>
          <p:cNvPr id="17" name="Content Placeholder 5">
            <a:extLst>
              <a:ext uri="{FF2B5EF4-FFF2-40B4-BE49-F238E27FC236}">
                <a16:creationId xmlns:a16="http://schemas.microsoft.com/office/drawing/2014/main" id="{CAECBFC0-6105-4A4F-AF17-CF5051C27E51}"/>
              </a:ext>
            </a:extLst>
          </p:cNvPr>
          <p:cNvSpPr txBox="1">
            <a:spLocks/>
          </p:cNvSpPr>
          <p:nvPr/>
        </p:nvSpPr>
        <p:spPr>
          <a:xfrm>
            <a:off x="290984" y="1374608"/>
            <a:ext cx="3304271" cy="4108784"/>
          </a:xfrm>
          <a:prstGeom prst="rect">
            <a:avLst/>
          </a:prstGeom>
        </p:spPr>
        <p:txBody>
          <a:bodyPr vert="horz" lIns="45708" tIns="45708" rIns="45708" bIns="45708" rtlCol="0" anchor="t">
            <a:noAutofit/>
          </a:bodyPr>
          <a:lstStyle>
            <a:lvl1pPr marL="233363" indent="-233363" algn="l" defTabSz="914400" rtl="0" eaLnBrk="1" latinLnBrk="0" hangingPunct="1">
              <a:lnSpc>
                <a:spcPct val="100000"/>
              </a:lnSpc>
              <a:spcBef>
                <a:spcPts val="1800"/>
              </a:spcBef>
              <a:buSzPct val="70000"/>
              <a:buFont typeface="Arial" panose="020B0604020202020204" pitchFamily="34" charset="0"/>
              <a:buChar char="•"/>
              <a:defRPr sz="2200" b="0" i="0" kern="1200">
                <a:solidFill>
                  <a:schemeClr val="tx1"/>
                </a:solidFill>
                <a:latin typeface="Adobe Clean SemiLight" panose="020B0403020404020204" pitchFamily="34" charset="0"/>
                <a:ea typeface="+mn-ea"/>
                <a:cs typeface="+mn-cs"/>
              </a:defRPr>
            </a:lvl1pPr>
            <a:lvl2pPr marL="690563" indent="-233363" algn="l" defTabSz="914400" rtl="0" eaLnBrk="1" latinLnBrk="0" hangingPunct="1">
              <a:lnSpc>
                <a:spcPct val="100000"/>
              </a:lnSpc>
              <a:spcBef>
                <a:spcPts val="1800"/>
              </a:spcBef>
              <a:buSzPct val="70000"/>
              <a:buFont typeface="Arial" panose="020B0604020202020204" pitchFamily="34" charset="0"/>
              <a:buChar char="•"/>
              <a:defRPr sz="2000" b="0" i="0" kern="1200">
                <a:solidFill>
                  <a:schemeClr val="tx1"/>
                </a:solidFill>
                <a:latin typeface="Adobe Clean SemiLight" panose="020B0403020404020204" pitchFamily="34" charset="0"/>
                <a:ea typeface="+mn-ea"/>
                <a:cs typeface="+mn-cs"/>
              </a:defRPr>
            </a:lvl2pPr>
            <a:lvl3pPr marL="1147763" indent="-233363" algn="l" defTabSz="914400" rtl="0" eaLnBrk="1" latinLnBrk="0" hangingPunct="1">
              <a:lnSpc>
                <a:spcPct val="100000"/>
              </a:lnSpc>
              <a:spcBef>
                <a:spcPts val="1800"/>
              </a:spcBef>
              <a:buSzPct val="70000"/>
              <a:buFont typeface="Arial" panose="020B0604020202020204" pitchFamily="34" charset="0"/>
              <a:buChar char="•"/>
              <a:defRPr sz="1800" b="0" i="0" kern="1200">
                <a:solidFill>
                  <a:schemeClr val="tx1"/>
                </a:solidFill>
                <a:latin typeface="Adobe Clean SemiLight" panose="020B0403020404020204" pitchFamily="34" charset="0"/>
                <a:ea typeface="+mn-ea"/>
                <a:cs typeface="+mn-cs"/>
              </a:defRPr>
            </a:lvl3pPr>
            <a:lvl4pPr marL="1604963" indent="-233363" algn="l" defTabSz="914400" rtl="0" eaLnBrk="1" latinLnBrk="0" hangingPunct="1">
              <a:lnSpc>
                <a:spcPct val="100000"/>
              </a:lnSpc>
              <a:spcBef>
                <a:spcPts val="1800"/>
              </a:spcBef>
              <a:buSzPct val="70000"/>
              <a:buFont typeface="Arial" panose="020B0604020202020204" pitchFamily="34" charset="0"/>
              <a:buChar char="•"/>
              <a:defRPr sz="1600" b="0" i="0" kern="1200">
                <a:solidFill>
                  <a:schemeClr val="tx1"/>
                </a:solidFill>
                <a:latin typeface="Adobe Clean SemiLight" panose="020B0403020404020204" pitchFamily="34" charset="0"/>
                <a:ea typeface="+mn-ea"/>
                <a:cs typeface="+mn-cs"/>
              </a:defRPr>
            </a:lvl4pPr>
            <a:lvl5pPr marL="2062163" indent="-233363" algn="l" defTabSz="914400" rtl="0" eaLnBrk="1" latinLnBrk="0" hangingPunct="1">
              <a:lnSpc>
                <a:spcPct val="100000"/>
              </a:lnSpc>
              <a:spcBef>
                <a:spcPts val="1800"/>
              </a:spcBef>
              <a:buSzPct val="70000"/>
              <a:buFont typeface="Arial" panose="020B0604020202020204" pitchFamily="34" charset="0"/>
              <a:buChar char="•"/>
              <a:defRPr sz="1400" b="0" i="0" kern="1200">
                <a:solidFill>
                  <a:schemeClr val="tx1"/>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200"/>
              </a:spcBef>
              <a:buNone/>
            </a:pPr>
            <a:r>
              <a:rPr lang="en-US" sz="1200" dirty="0"/>
              <a:t>At Adobe, photography is all about authenticity. Our photography is reportage style with a storytelling approach, using a mix of details, locations, and people. Emotions are captured in the moment, avoiding staged scenes that feel stock or cliché.</a:t>
            </a:r>
          </a:p>
          <a:p>
            <a:pPr marL="0" indent="0">
              <a:spcBef>
                <a:spcPts val="1200"/>
              </a:spcBef>
              <a:buNone/>
            </a:pPr>
            <a:r>
              <a:rPr lang="en-US" sz="1200" dirty="0"/>
              <a:t>Shoot or select photography with naturally available light. The atmosphere should be bright and airy or deep and saturated, but never dull. Seek images that have a pop of color and are not washed out. Look for dramatic or unique lighting, surprising angles, and creative framing. Crop photos to create a single, clear focal point.</a:t>
            </a:r>
          </a:p>
          <a:p>
            <a:pPr marL="0" indent="0">
              <a:spcBef>
                <a:spcPts val="1200"/>
              </a:spcBef>
              <a:buNone/>
            </a:pPr>
            <a:r>
              <a:rPr lang="en-US" sz="1400" dirty="0">
                <a:latin typeface="Adobe Clean ExtraBold" panose="020B0903020404020204" pitchFamily="34" charset="0"/>
              </a:rPr>
              <a:t>Current event considerations</a:t>
            </a:r>
          </a:p>
          <a:p>
            <a:pPr marL="0" indent="0">
              <a:spcBef>
                <a:spcPts val="1200"/>
              </a:spcBef>
              <a:buNone/>
            </a:pPr>
            <a:r>
              <a:rPr lang="en-US" sz="1200" dirty="0"/>
              <a:t>In light of ongoing global events, give extra consideration to the images you choose and how they might be perceived. </a:t>
            </a:r>
          </a:p>
          <a:p>
            <a:pPr marL="0" indent="0">
              <a:spcBef>
                <a:spcPts val="1200"/>
              </a:spcBef>
              <a:buNone/>
            </a:pPr>
            <a:r>
              <a:rPr lang="en-US" sz="1200" dirty="0"/>
              <a:t>Refer to the Adobe Corporate Brand Guidelines &gt; Current event considerations for more details.</a:t>
            </a:r>
          </a:p>
        </p:txBody>
      </p:sp>
      <p:sp>
        <p:nvSpPr>
          <p:cNvPr id="18" name="Title 4">
            <a:extLst>
              <a:ext uri="{FF2B5EF4-FFF2-40B4-BE49-F238E27FC236}">
                <a16:creationId xmlns:a16="http://schemas.microsoft.com/office/drawing/2014/main" id="{96E5AB78-3BA0-4CD3-8A42-80E4604275B7}"/>
              </a:ext>
            </a:extLst>
          </p:cNvPr>
          <p:cNvSpPr>
            <a:spLocks noGrp="1"/>
          </p:cNvSpPr>
          <p:nvPr>
            <p:ph type="title"/>
          </p:nvPr>
        </p:nvSpPr>
        <p:spPr/>
        <p:txBody>
          <a:bodyPr/>
          <a:lstStyle/>
          <a:p>
            <a:r>
              <a:rPr lang="en-US" dirty="0"/>
              <a:t>Corporate photography </a:t>
            </a:r>
          </a:p>
        </p:txBody>
      </p:sp>
    </p:spTree>
    <p:extLst>
      <p:ext uri="{BB962C8B-B14F-4D97-AF65-F5344CB8AC3E}">
        <p14:creationId xmlns:p14="http://schemas.microsoft.com/office/powerpoint/2010/main" val="81165656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878679-73FE-4349-BE37-D7AEBBFA9BE4}"/>
              </a:ext>
            </a:extLst>
          </p:cNvPr>
          <p:cNvSpPr>
            <a:spLocks noGrp="1"/>
          </p:cNvSpPr>
          <p:nvPr>
            <p:ph type="title"/>
          </p:nvPr>
        </p:nvSpPr>
        <p:spPr/>
        <p:txBody>
          <a:bodyPr/>
          <a:lstStyle/>
          <a:p>
            <a:r>
              <a:rPr lang="en-US" dirty="0"/>
              <a:t>Short history of frameworks</a:t>
            </a:r>
          </a:p>
        </p:txBody>
      </p:sp>
      <p:grpSp>
        <p:nvGrpSpPr>
          <p:cNvPr id="7" name="Group 6">
            <a:extLst>
              <a:ext uri="{FF2B5EF4-FFF2-40B4-BE49-F238E27FC236}">
                <a16:creationId xmlns:a16="http://schemas.microsoft.com/office/drawing/2014/main" id="{E7A62C43-8535-E84C-8770-1715E4F01044}"/>
              </a:ext>
            </a:extLst>
          </p:cNvPr>
          <p:cNvGrpSpPr/>
          <p:nvPr/>
        </p:nvGrpSpPr>
        <p:grpSpPr>
          <a:xfrm>
            <a:off x="860595" y="1155420"/>
            <a:ext cx="1263805" cy="1343722"/>
            <a:chOff x="1145130" y="2821259"/>
            <a:chExt cx="1263805" cy="1343722"/>
          </a:xfrm>
        </p:grpSpPr>
        <p:pic>
          <p:nvPicPr>
            <p:cNvPr id="1034" name="Picture 10" descr="Html Logos">
              <a:extLst>
                <a:ext uri="{FF2B5EF4-FFF2-40B4-BE49-F238E27FC236}">
                  <a16:creationId xmlns:a16="http://schemas.microsoft.com/office/drawing/2014/main" id="{FC18BAE4-6DB7-AD4D-BFE7-D5E78A88B9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130" y="2901176"/>
              <a:ext cx="1263805" cy="12638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8BADAE9-FDDF-3841-B6DC-86A116AEDF39}"/>
                </a:ext>
              </a:extLst>
            </p:cNvPr>
            <p:cNvSpPr txBox="1"/>
            <p:nvPr/>
          </p:nvSpPr>
          <p:spPr>
            <a:xfrm>
              <a:off x="1481117" y="2821259"/>
              <a:ext cx="591829" cy="369332"/>
            </a:xfrm>
            <a:prstGeom prst="rect">
              <a:avLst/>
            </a:prstGeom>
            <a:noFill/>
          </p:spPr>
          <p:txBody>
            <a:bodyPr wrap="none" rtlCol="0">
              <a:spAutoFit/>
            </a:bodyPr>
            <a:lstStyle/>
            <a:p>
              <a:r>
                <a:rPr lang="en-RO" b="1" dirty="0"/>
                <a:t>1991</a:t>
              </a:r>
            </a:p>
          </p:txBody>
        </p:sp>
      </p:grpSp>
      <p:grpSp>
        <p:nvGrpSpPr>
          <p:cNvPr id="39" name="Group 38">
            <a:extLst>
              <a:ext uri="{FF2B5EF4-FFF2-40B4-BE49-F238E27FC236}">
                <a16:creationId xmlns:a16="http://schemas.microsoft.com/office/drawing/2014/main" id="{90CE7B25-E002-D24E-9C99-54B0BAE9DE3C}"/>
              </a:ext>
            </a:extLst>
          </p:cNvPr>
          <p:cNvGrpSpPr/>
          <p:nvPr/>
        </p:nvGrpSpPr>
        <p:grpSpPr>
          <a:xfrm>
            <a:off x="2124400" y="1104433"/>
            <a:ext cx="3011477" cy="1087155"/>
            <a:chOff x="2124400" y="1104433"/>
            <a:chExt cx="3011477" cy="1087155"/>
          </a:xfrm>
        </p:grpSpPr>
        <p:grpSp>
          <p:nvGrpSpPr>
            <p:cNvPr id="8" name="Group 7">
              <a:extLst>
                <a:ext uri="{FF2B5EF4-FFF2-40B4-BE49-F238E27FC236}">
                  <a16:creationId xmlns:a16="http://schemas.microsoft.com/office/drawing/2014/main" id="{06F06A39-8872-FE49-9C6B-AB7A622BF09A}"/>
                </a:ext>
              </a:extLst>
            </p:cNvPr>
            <p:cNvGrpSpPr/>
            <p:nvPr/>
          </p:nvGrpSpPr>
          <p:grpSpPr>
            <a:xfrm>
              <a:off x="4418054" y="1104433"/>
              <a:ext cx="717823" cy="1087155"/>
              <a:chOff x="2225074" y="1076541"/>
              <a:chExt cx="717823" cy="1087155"/>
            </a:xfrm>
          </p:grpSpPr>
          <p:pic>
            <p:nvPicPr>
              <p:cNvPr id="1038" name="Picture 14" descr="Absolute positioning is CSS » Web Tutorials by Kari Selovuo">
                <a:extLst>
                  <a:ext uri="{FF2B5EF4-FFF2-40B4-BE49-F238E27FC236}">
                    <a16:creationId xmlns:a16="http://schemas.microsoft.com/office/drawing/2014/main" id="{5815D1A9-90A2-934D-B4BC-D7BA9A4F3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074" y="1445873"/>
                <a:ext cx="717823" cy="71782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B49EB6D-6EFB-914D-AB33-F473BCBF8874}"/>
                  </a:ext>
                </a:extLst>
              </p:cNvPr>
              <p:cNvSpPr txBox="1"/>
              <p:nvPr/>
            </p:nvSpPr>
            <p:spPr>
              <a:xfrm>
                <a:off x="2288070" y="1076541"/>
                <a:ext cx="635110" cy="369332"/>
              </a:xfrm>
              <a:prstGeom prst="rect">
                <a:avLst/>
              </a:prstGeom>
              <a:noFill/>
            </p:spPr>
            <p:txBody>
              <a:bodyPr wrap="none" rtlCol="0">
                <a:spAutoFit/>
              </a:bodyPr>
              <a:lstStyle/>
              <a:p>
                <a:r>
                  <a:rPr lang="en-RO" b="1" dirty="0"/>
                  <a:t>1994</a:t>
                </a:r>
              </a:p>
            </p:txBody>
          </p:sp>
        </p:grpSp>
        <p:cxnSp>
          <p:nvCxnSpPr>
            <p:cNvPr id="22" name="Curved Connector 21">
              <a:extLst>
                <a:ext uri="{FF2B5EF4-FFF2-40B4-BE49-F238E27FC236}">
                  <a16:creationId xmlns:a16="http://schemas.microsoft.com/office/drawing/2014/main" id="{DBC49450-7907-9543-AAF1-44B8E9A2FE5C}"/>
                </a:ext>
              </a:extLst>
            </p:cNvPr>
            <p:cNvCxnSpPr>
              <a:stCxn id="1034" idx="3"/>
              <a:endCxn id="1038" idx="1"/>
            </p:cNvCxnSpPr>
            <p:nvPr/>
          </p:nvCxnSpPr>
          <p:spPr>
            <a:xfrm flipV="1">
              <a:off x="2124400" y="1832677"/>
              <a:ext cx="2293654" cy="34563"/>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grpSp>
      <p:grpSp>
        <p:nvGrpSpPr>
          <p:cNvPr id="40" name="Group 39">
            <a:extLst>
              <a:ext uri="{FF2B5EF4-FFF2-40B4-BE49-F238E27FC236}">
                <a16:creationId xmlns:a16="http://schemas.microsoft.com/office/drawing/2014/main" id="{F5B12F54-BAF3-E642-8F35-D8993224A45D}"/>
              </a:ext>
            </a:extLst>
          </p:cNvPr>
          <p:cNvGrpSpPr/>
          <p:nvPr/>
        </p:nvGrpSpPr>
        <p:grpSpPr>
          <a:xfrm>
            <a:off x="5135877" y="1129408"/>
            <a:ext cx="4007897" cy="1087155"/>
            <a:chOff x="5135877" y="1129408"/>
            <a:chExt cx="4007897" cy="1087155"/>
          </a:xfrm>
        </p:grpSpPr>
        <p:grpSp>
          <p:nvGrpSpPr>
            <p:cNvPr id="9" name="Group 8">
              <a:extLst>
                <a:ext uri="{FF2B5EF4-FFF2-40B4-BE49-F238E27FC236}">
                  <a16:creationId xmlns:a16="http://schemas.microsoft.com/office/drawing/2014/main" id="{598ECAC9-3982-BC49-92CC-723914F5C19F}"/>
                </a:ext>
              </a:extLst>
            </p:cNvPr>
            <p:cNvGrpSpPr/>
            <p:nvPr/>
          </p:nvGrpSpPr>
          <p:grpSpPr>
            <a:xfrm>
              <a:off x="8425951" y="1129408"/>
              <a:ext cx="717823" cy="1087155"/>
              <a:chOff x="3777113" y="1076541"/>
              <a:chExt cx="717823" cy="1087155"/>
            </a:xfrm>
          </p:grpSpPr>
          <p:pic>
            <p:nvPicPr>
              <p:cNvPr id="1040" name="Picture 16">
                <a:extLst>
                  <a:ext uri="{FF2B5EF4-FFF2-40B4-BE49-F238E27FC236}">
                    <a16:creationId xmlns:a16="http://schemas.microsoft.com/office/drawing/2014/main" id="{33A58C2A-E78A-8F40-81C3-977EA6918F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7113" y="1445873"/>
                <a:ext cx="717823" cy="71782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B645605-E29F-0D46-8228-99C23A4427AA}"/>
                  </a:ext>
                </a:extLst>
              </p:cNvPr>
              <p:cNvSpPr txBox="1"/>
              <p:nvPr/>
            </p:nvSpPr>
            <p:spPr>
              <a:xfrm>
                <a:off x="3818469" y="1076541"/>
                <a:ext cx="628698" cy="369332"/>
              </a:xfrm>
              <a:prstGeom prst="rect">
                <a:avLst/>
              </a:prstGeom>
              <a:noFill/>
            </p:spPr>
            <p:txBody>
              <a:bodyPr wrap="none" rtlCol="0">
                <a:spAutoFit/>
              </a:bodyPr>
              <a:lstStyle/>
              <a:p>
                <a:r>
                  <a:rPr lang="en-RO" b="1" dirty="0"/>
                  <a:t>1995</a:t>
                </a:r>
              </a:p>
            </p:txBody>
          </p:sp>
        </p:grpSp>
        <p:cxnSp>
          <p:nvCxnSpPr>
            <p:cNvPr id="25" name="Curved Connector 24">
              <a:extLst>
                <a:ext uri="{FF2B5EF4-FFF2-40B4-BE49-F238E27FC236}">
                  <a16:creationId xmlns:a16="http://schemas.microsoft.com/office/drawing/2014/main" id="{8697933C-777C-A746-B2F7-28EB8D85E60E}"/>
                </a:ext>
              </a:extLst>
            </p:cNvPr>
            <p:cNvCxnSpPr>
              <a:stCxn id="1038" idx="3"/>
              <a:endCxn id="1040" idx="1"/>
            </p:cNvCxnSpPr>
            <p:nvPr/>
          </p:nvCxnSpPr>
          <p:spPr>
            <a:xfrm>
              <a:off x="5135877" y="1832677"/>
              <a:ext cx="3290074" cy="24975"/>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grpSp>
      <p:grpSp>
        <p:nvGrpSpPr>
          <p:cNvPr id="41" name="Group 40">
            <a:extLst>
              <a:ext uri="{FF2B5EF4-FFF2-40B4-BE49-F238E27FC236}">
                <a16:creationId xmlns:a16="http://schemas.microsoft.com/office/drawing/2014/main" id="{F070F21C-40DE-DC46-BED9-695FA43BBB86}"/>
              </a:ext>
            </a:extLst>
          </p:cNvPr>
          <p:cNvGrpSpPr/>
          <p:nvPr/>
        </p:nvGrpSpPr>
        <p:grpSpPr>
          <a:xfrm>
            <a:off x="5388701" y="2216562"/>
            <a:ext cx="3396163" cy="1620810"/>
            <a:chOff x="5388701" y="2216562"/>
            <a:chExt cx="3396163" cy="1620810"/>
          </a:xfrm>
        </p:grpSpPr>
        <p:grpSp>
          <p:nvGrpSpPr>
            <p:cNvPr id="19" name="Group 18">
              <a:extLst>
                <a:ext uri="{FF2B5EF4-FFF2-40B4-BE49-F238E27FC236}">
                  <a16:creationId xmlns:a16="http://schemas.microsoft.com/office/drawing/2014/main" id="{50174999-C22B-D44F-9DCC-AAA1661A25CA}"/>
                </a:ext>
              </a:extLst>
            </p:cNvPr>
            <p:cNvGrpSpPr/>
            <p:nvPr/>
          </p:nvGrpSpPr>
          <p:grpSpPr>
            <a:xfrm>
              <a:off x="5388701" y="2750217"/>
              <a:ext cx="722954" cy="1087155"/>
              <a:chOff x="6619491" y="1213175"/>
              <a:chExt cx="722954" cy="1087155"/>
            </a:xfrm>
          </p:grpSpPr>
          <p:pic>
            <p:nvPicPr>
              <p:cNvPr id="1042" name="Picture 18" descr="A Closer Look At the Blueprint CSS Framework">
                <a:extLst>
                  <a:ext uri="{FF2B5EF4-FFF2-40B4-BE49-F238E27FC236}">
                    <a16:creationId xmlns:a16="http://schemas.microsoft.com/office/drawing/2014/main" id="{E4B3F6EF-63A3-E44D-8DA2-E490C6A970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9491" y="1582506"/>
                <a:ext cx="717824" cy="71782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08E68A41-CB33-3F42-BD61-BF9D29650638}"/>
                  </a:ext>
                </a:extLst>
              </p:cNvPr>
              <p:cNvSpPr txBox="1"/>
              <p:nvPr/>
            </p:nvSpPr>
            <p:spPr>
              <a:xfrm>
                <a:off x="6664054" y="1213175"/>
                <a:ext cx="678391" cy="369332"/>
              </a:xfrm>
              <a:prstGeom prst="rect">
                <a:avLst/>
              </a:prstGeom>
              <a:noFill/>
            </p:spPr>
            <p:txBody>
              <a:bodyPr wrap="none" rtlCol="0">
                <a:spAutoFit/>
              </a:bodyPr>
              <a:lstStyle/>
              <a:p>
                <a:r>
                  <a:rPr lang="en-RO" b="1" dirty="0"/>
                  <a:t>2000</a:t>
                </a:r>
              </a:p>
            </p:txBody>
          </p:sp>
        </p:grpSp>
        <p:cxnSp>
          <p:nvCxnSpPr>
            <p:cNvPr id="27" name="Curved Connector 26">
              <a:extLst>
                <a:ext uri="{FF2B5EF4-FFF2-40B4-BE49-F238E27FC236}">
                  <a16:creationId xmlns:a16="http://schemas.microsoft.com/office/drawing/2014/main" id="{B4DB6B9F-A094-244C-BD53-758350277432}"/>
                </a:ext>
              </a:extLst>
            </p:cNvPr>
            <p:cNvCxnSpPr>
              <a:stCxn id="1040" idx="2"/>
              <a:endCxn id="1042" idx="3"/>
            </p:cNvCxnSpPr>
            <p:nvPr/>
          </p:nvCxnSpPr>
          <p:spPr>
            <a:xfrm rot="5400000">
              <a:off x="6814746" y="1508342"/>
              <a:ext cx="1261897" cy="2678338"/>
            </a:xfrm>
            <a:prstGeom prst="curvedConnector2">
              <a:avLst/>
            </a:prstGeom>
            <a:ln>
              <a:tailEnd type="triangle"/>
            </a:ln>
          </p:spPr>
          <p:style>
            <a:lnRef idx="3">
              <a:schemeClr val="accent1"/>
            </a:lnRef>
            <a:fillRef idx="0">
              <a:schemeClr val="accent1"/>
            </a:fillRef>
            <a:effectRef idx="2">
              <a:schemeClr val="accent1"/>
            </a:effectRef>
            <a:fontRef idx="minor">
              <a:schemeClr val="tx1"/>
            </a:fontRef>
          </p:style>
        </p:cxnSp>
      </p:grpSp>
      <p:grpSp>
        <p:nvGrpSpPr>
          <p:cNvPr id="42" name="Group 41">
            <a:extLst>
              <a:ext uri="{FF2B5EF4-FFF2-40B4-BE49-F238E27FC236}">
                <a16:creationId xmlns:a16="http://schemas.microsoft.com/office/drawing/2014/main" id="{2E0B66B1-4C6D-4D47-BCDB-A43A3A63C311}"/>
              </a:ext>
            </a:extLst>
          </p:cNvPr>
          <p:cNvGrpSpPr/>
          <p:nvPr/>
        </p:nvGrpSpPr>
        <p:grpSpPr>
          <a:xfrm>
            <a:off x="1492496" y="3478459"/>
            <a:ext cx="3896206" cy="1446068"/>
            <a:chOff x="1492496" y="3478459"/>
            <a:chExt cx="3896206" cy="1446068"/>
          </a:xfrm>
        </p:grpSpPr>
        <p:grpSp>
          <p:nvGrpSpPr>
            <p:cNvPr id="17" name="Group 16">
              <a:extLst>
                <a:ext uri="{FF2B5EF4-FFF2-40B4-BE49-F238E27FC236}">
                  <a16:creationId xmlns:a16="http://schemas.microsoft.com/office/drawing/2014/main" id="{88CAD23E-9875-6B4E-9D53-550370DD9CB4}"/>
                </a:ext>
              </a:extLst>
            </p:cNvPr>
            <p:cNvGrpSpPr/>
            <p:nvPr/>
          </p:nvGrpSpPr>
          <p:grpSpPr>
            <a:xfrm>
              <a:off x="1492496" y="3837372"/>
              <a:ext cx="717824" cy="1087155"/>
              <a:chOff x="8250067" y="1213175"/>
              <a:chExt cx="717824" cy="1087155"/>
            </a:xfrm>
          </p:grpSpPr>
          <p:pic>
            <p:nvPicPr>
              <p:cNvPr id="1044" name="Picture 20" descr="Jquery, plain, wordmark, logo Free Icon of Devicon">
                <a:extLst>
                  <a:ext uri="{FF2B5EF4-FFF2-40B4-BE49-F238E27FC236}">
                    <a16:creationId xmlns:a16="http://schemas.microsoft.com/office/drawing/2014/main" id="{86F20FEB-F459-3B47-8B39-36C3A8EA11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50067" y="1582506"/>
                <a:ext cx="717824" cy="71782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2EC938CC-A37F-9540-80BE-9EC2D2004C82}"/>
                  </a:ext>
                </a:extLst>
              </p:cNvPr>
              <p:cNvSpPr txBox="1"/>
              <p:nvPr/>
            </p:nvSpPr>
            <p:spPr>
              <a:xfrm>
                <a:off x="8269783" y="1213175"/>
                <a:ext cx="678391" cy="369332"/>
              </a:xfrm>
              <a:prstGeom prst="rect">
                <a:avLst/>
              </a:prstGeom>
              <a:noFill/>
            </p:spPr>
            <p:txBody>
              <a:bodyPr wrap="none" rtlCol="0">
                <a:spAutoFit/>
              </a:bodyPr>
              <a:lstStyle/>
              <a:p>
                <a:r>
                  <a:rPr lang="en-RO" b="1" dirty="0"/>
                  <a:t>2006</a:t>
                </a:r>
              </a:p>
            </p:txBody>
          </p:sp>
        </p:grpSp>
        <p:cxnSp>
          <p:nvCxnSpPr>
            <p:cNvPr id="31" name="Curved Connector 30">
              <a:extLst>
                <a:ext uri="{FF2B5EF4-FFF2-40B4-BE49-F238E27FC236}">
                  <a16:creationId xmlns:a16="http://schemas.microsoft.com/office/drawing/2014/main" id="{E2D458DC-DBB0-3042-A870-B2A0564BA92F}"/>
                </a:ext>
              </a:extLst>
            </p:cNvPr>
            <p:cNvCxnSpPr>
              <a:stCxn id="1042" idx="1"/>
              <a:endCxn id="1044" idx="3"/>
            </p:cNvCxnSpPr>
            <p:nvPr/>
          </p:nvCxnSpPr>
          <p:spPr>
            <a:xfrm rot="10800000" flipV="1">
              <a:off x="2210321" y="3478459"/>
              <a:ext cx="3178381" cy="1087155"/>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grpSp>
      <p:grpSp>
        <p:nvGrpSpPr>
          <p:cNvPr id="43" name="Group 42">
            <a:extLst>
              <a:ext uri="{FF2B5EF4-FFF2-40B4-BE49-F238E27FC236}">
                <a16:creationId xmlns:a16="http://schemas.microsoft.com/office/drawing/2014/main" id="{0E146FC3-3C4F-D84C-BE1D-D97C81A84245}"/>
              </a:ext>
            </a:extLst>
          </p:cNvPr>
          <p:cNvGrpSpPr/>
          <p:nvPr/>
        </p:nvGrpSpPr>
        <p:grpSpPr>
          <a:xfrm>
            <a:off x="1851408" y="4757381"/>
            <a:ext cx="2629642" cy="1180569"/>
            <a:chOff x="1851408" y="4757381"/>
            <a:chExt cx="2629642" cy="1180569"/>
          </a:xfrm>
        </p:grpSpPr>
        <p:grpSp>
          <p:nvGrpSpPr>
            <p:cNvPr id="13" name="Group 12">
              <a:extLst>
                <a:ext uri="{FF2B5EF4-FFF2-40B4-BE49-F238E27FC236}">
                  <a16:creationId xmlns:a16="http://schemas.microsoft.com/office/drawing/2014/main" id="{1162F031-A55E-D44F-ACA7-CFE38BF37CD8}"/>
                </a:ext>
              </a:extLst>
            </p:cNvPr>
            <p:cNvGrpSpPr/>
            <p:nvPr/>
          </p:nvGrpSpPr>
          <p:grpSpPr>
            <a:xfrm>
              <a:off x="3636011" y="4757381"/>
              <a:ext cx="845039" cy="1180569"/>
              <a:chOff x="9875512" y="1207291"/>
              <a:chExt cx="845039" cy="1180569"/>
            </a:xfrm>
          </p:grpSpPr>
          <p:pic>
            <p:nvPicPr>
              <p:cNvPr id="1052" name="Picture 28" descr="How important is AngularJS? | What is AngularJS development ?">
                <a:extLst>
                  <a:ext uri="{FF2B5EF4-FFF2-40B4-BE49-F238E27FC236}">
                    <a16:creationId xmlns:a16="http://schemas.microsoft.com/office/drawing/2014/main" id="{0D92D160-2A56-1E41-A325-C35D021EC1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75512" y="1576623"/>
                <a:ext cx="845039" cy="81123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DFAEDF2C-67D1-724F-A503-B3EE7DBB4338}"/>
                  </a:ext>
                </a:extLst>
              </p:cNvPr>
              <p:cNvSpPr txBox="1"/>
              <p:nvPr/>
            </p:nvSpPr>
            <p:spPr>
              <a:xfrm>
                <a:off x="9958835" y="1207291"/>
                <a:ext cx="630301" cy="369332"/>
              </a:xfrm>
              <a:prstGeom prst="rect">
                <a:avLst/>
              </a:prstGeom>
              <a:noFill/>
            </p:spPr>
            <p:txBody>
              <a:bodyPr wrap="none" rtlCol="0">
                <a:spAutoFit/>
              </a:bodyPr>
              <a:lstStyle/>
              <a:p>
                <a:r>
                  <a:rPr lang="en-RO" b="1" dirty="0"/>
                  <a:t>2010</a:t>
                </a:r>
              </a:p>
            </p:txBody>
          </p:sp>
        </p:grpSp>
        <p:cxnSp>
          <p:nvCxnSpPr>
            <p:cNvPr id="33" name="Curved Connector 32">
              <a:extLst>
                <a:ext uri="{FF2B5EF4-FFF2-40B4-BE49-F238E27FC236}">
                  <a16:creationId xmlns:a16="http://schemas.microsoft.com/office/drawing/2014/main" id="{1D22E693-47F0-9B47-87F9-D4978ABCB5AE}"/>
                </a:ext>
              </a:extLst>
            </p:cNvPr>
            <p:cNvCxnSpPr>
              <a:stCxn id="1044" idx="2"/>
              <a:endCxn id="1052" idx="1"/>
            </p:cNvCxnSpPr>
            <p:nvPr/>
          </p:nvCxnSpPr>
          <p:spPr>
            <a:xfrm rot="16200000" flipH="1">
              <a:off x="2439807" y="4336127"/>
              <a:ext cx="607805" cy="1784603"/>
            </a:xfrm>
            <a:prstGeom prst="curvedConnector2">
              <a:avLst/>
            </a:prstGeom>
            <a:ln>
              <a:tailEnd type="triangle"/>
            </a:ln>
          </p:spPr>
          <p:style>
            <a:lnRef idx="3">
              <a:schemeClr val="accent1"/>
            </a:lnRef>
            <a:fillRef idx="0">
              <a:schemeClr val="accent1"/>
            </a:fillRef>
            <a:effectRef idx="2">
              <a:schemeClr val="accent1"/>
            </a:effectRef>
            <a:fontRef idx="minor">
              <a:schemeClr val="tx1"/>
            </a:fontRef>
          </p:style>
        </p:cxnSp>
      </p:grpSp>
      <p:grpSp>
        <p:nvGrpSpPr>
          <p:cNvPr id="44" name="Group 43">
            <a:extLst>
              <a:ext uri="{FF2B5EF4-FFF2-40B4-BE49-F238E27FC236}">
                <a16:creationId xmlns:a16="http://schemas.microsoft.com/office/drawing/2014/main" id="{3A8D48EE-687C-9F47-AC74-E93ED02686D3}"/>
              </a:ext>
            </a:extLst>
          </p:cNvPr>
          <p:cNvGrpSpPr/>
          <p:nvPr/>
        </p:nvGrpSpPr>
        <p:grpSpPr>
          <a:xfrm>
            <a:off x="4481050" y="4750281"/>
            <a:ext cx="2520263" cy="1195701"/>
            <a:chOff x="4481050" y="4750281"/>
            <a:chExt cx="2520263" cy="1195701"/>
          </a:xfrm>
        </p:grpSpPr>
        <p:grpSp>
          <p:nvGrpSpPr>
            <p:cNvPr id="14" name="Group 13">
              <a:extLst>
                <a:ext uri="{FF2B5EF4-FFF2-40B4-BE49-F238E27FC236}">
                  <a16:creationId xmlns:a16="http://schemas.microsoft.com/office/drawing/2014/main" id="{619258BA-3E74-E341-9ACA-E895ED104EFF}"/>
                </a:ext>
              </a:extLst>
            </p:cNvPr>
            <p:cNvGrpSpPr/>
            <p:nvPr/>
          </p:nvGrpSpPr>
          <p:grpSpPr>
            <a:xfrm>
              <a:off x="6094412" y="4750281"/>
              <a:ext cx="906901" cy="1195701"/>
              <a:chOff x="9875512" y="2817792"/>
              <a:chExt cx="906901" cy="1195701"/>
            </a:xfrm>
          </p:grpSpPr>
          <p:pic>
            <p:nvPicPr>
              <p:cNvPr id="1054" name="Picture 30" descr="React – Logos Download">
                <a:extLst>
                  <a:ext uri="{FF2B5EF4-FFF2-40B4-BE49-F238E27FC236}">
                    <a16:creationId xmlns:a16="http://schemas.microsoft.com/office/drawing/2014/main" id="{6AB82C2C-C1BB-1749-B407-18677F0D92B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75512" y="3202256"/>
                <a:ext cx="906901" cy="811237"/>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8A74C447-4023-D548-80F0-BD7D2FA5E36F}"/>
                  </a:ext>
                </a:extLst>
              </p:cNvPr>
              <p:cNvSpPr txBox="1"/>
              <p:nvPr/>
            </p:nvSpPr>
            <p:spPr>
              <a:xfrm>
                <a:off x="9982880" y="2817792"/>
                <a:ext cx="619080" cy="369332"/>
              </a:xfrm>
              <a:prstGeom prst="rect">
                <a:avLst/>
              </a:prstGeom>
              <a:noFill/>
            </p:spPr>
            <p:txBody>
              <a:bodyPr wrap="none" rtlCol="0">
                <a:spAutoFit/>
              </a:bodyPr>
              <a:lstStyle/>
              <a:p>
                <a:r>
                  <a:rPr lang="en-RO" b="1" dirty="0"/>
                  <a:t>2013</a:t>
                </a:r>
              </a:p>
            </p:txBody>
          </p:sp>
        </p:grpSp>
        <p:cxnSp>
          <p:nvCxnSpPr>
            <p:cNvPr id="36" name="Curved Connector 35">
              <a:extLst>
                <a:ext uri="{FF2B5EF4-FFF2-40B4-BE49-F238E27FC236}">
                  <a16:creationId xmlns:a16="http://schemas.microsoft.com/office/drawing/2014/main" id="{089B5367-18FC-8B44-874F-E90401113366}"/>
                </a:ext>
              </a:extLst>
            </p:cNvPr>
            <p:cNvCxnSpPr>
              <a:stCxn id="1052" idx="3"/>
              <a:endCxn id="1054" idx="1"/>
            </p:cNvCxnSpPr>
            <p:nvPr/>
          </p:nvCxnSpPr>
          <p:spPr>
            <a:xfrm>
              <a:off x="4481050" y="5532332"/>
              <a:ext cx="1613362" cy="8032"/>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grpSp>
      <p:grpSp>
        <p:nvGrpSpPr>
          <p:cNvPr id="45" name="Group 44">
            <a:extLst>
              <a:ext uri="{FF2B5EF4-FFF2-40B4-BE49-F238E27FC236}">
                <a16:creationId xmlns:a16="http://schemas.microsoft.com/office/drawing/2014/main" id="{9FE767B0-D8F2-FF47-9FD9-26DE52B6320C}"/>
              </a:ext>
            </a:extLst>
          </p:cNvPr>
          <p:cNvGrpSpPr/>
          <p:nvPr/>
        </p:nvGrpSpPr>
        <p:grpSpPr>
          <a:xfrm>
            <a:off x="7001313" y="4681495"/>
            <a:ext cx="3336104" cy="1341872"/>
            <a:chOff x="7001313" y="4681495"/>
            <a:chExt cx="3336104" cy="1341872"/>
          </a:xfrm>
        </p:grpSpPr>
        <p:grpSp>
          <p:nvGrpSpPr>
            <p:cNvPr id="16" name="Group 15">
              <a:extLst>
                <a:ext uri="{FF2B5EF4-FFF2-40B4-BE49-F238E27FC236}">
                  <a16:creationId xmlns:a16="http://schemas.microsoft.com/office/drawing/2014/main" id="{40C12ED8-D62A-DC4C-960F-F07CF8CFABDE}"/>
                </a:ext>
              </a:extLst>
            </p:cNvPr>
            <p:cNvGrpSpPr/>
            <p:nvPr/>
          </p:nvGrpSpPr>
          <p:grpSpPr>
            <a:xfrm>
              <a:off x="9364877" y="4681495"/>
              <a:ext cx="972540" cy="1341872"/>
              <a:chOff x="8122708" y="2817792"/>
              <a:chExt cx="972540" cy="1341872"/>
            </a:xfrm>
          </p:grpSpPr>
          <p:pic>
            <p:nvPicPr>
              <p:cNvPr id="1056" name="Picture 32" descr="Vue.js">
                <a:extLst>
                  <a:ext uri="{FF2B5EF4-FFF2-40B4-BE49-F238E27FC236}">
                    <a16:creationId xmlns:a16="http://schemas.microsoft.com/office/drawing/2014/main" id="{8162033B-D8AF-3440-ABBE-329EA450A8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22708" y="3187124"/>
                <a:ext cx="972540" cy="97254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DA41631D-66CA-484A-8CD6-B53AE27C1E30}"/>
                  </a:ext>
                </a:extLst>
              </p:cNvPr>
              <p:cNvSpPr txBox="1"/>
              <p:nvPr/>
            </p:nvSpPr>
            <p:spPr>
              <a:xfrm>
                <a:off x="8299438" y="2817792"/>
                <a:ext cx="625492" cy="369332"/>
              </a:xfrm>
              <a:prstGeom prst="rect">
                <a:avLst/>
              </a:prstGeom>
              <a:noFill/>
            </p:spPr>
            <p:txBody>
              <a:bodyPr wrap="none" rtlCol="0">
                <a:spAutoFit/>
              </a:bodyPr>
              <a:lstStyle/>
              <a:p>
                <a:r>
                  <a:rPr lang="en-RO" b="1" dirty="0"/>
                  <a:t>2014</a:t>
                </a:r>
              </a:p>
            </p:txBody>
          </p:sp>
        </p:grpSp>
        <p:cxnSp>
          <p:nvCxnSpPr>
            <p:cNvPr id="38" name="Curved Connector 37">
              <a:extLst>
                <a:ext uri="{FF2B5EF4-FFF2-40B4-BE49-F238E27FC236}">
                  <a16:creationId xmlns:a16="http://schemas.microsoft.com/office/drawing/2014/main" id="{17755D69-FF28-014C-BF90-C07C3ACD46FB}"/>
                </a:ext>
              </a:extLst>
            </p:cNvPr>
            <p:cNvCxnSpPr>
              <a:stCxn id="1054" idx="3"/>
              <a:endCxn id="1056" idx="1"/>
            </p:cNvCxnSpPr>
            <p:nvPr/>
          </p:nvCxnSpPr>
          <p:spPr>
            <a:xfrm flipV="1">
              <a:off x="7001313" y="5537097"/>
              <a:ext cx="2363564" cy="3267"/>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8476863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dissolv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dissolv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dissolve">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dissolve">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dissolve">
                                      <p:cBhvr>
                                        <p:cTn id="27" dur="500"/>
                                        <p:tgtEl>
                                          <p:spTgt spid="4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dissolve">
                                      <p:cBhvr>
                                        <p:cTn id="32" dur="500"/>
                                        <p:tgtEl>
                                          <p:spTgt spid="44"/>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dissolve">
                                      <p:cBhvr>
                                        <p:cTn id="3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B36AFED-F585-4A78-9595-F8859BBBB3B5}"/>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4794739" y="0"/>
            <a:ext cx="7394086" cy="6439595"/>
          </a:xfrm>
          <a:prstGeom prst="rect">
            <a:avLst/>
          </a:prstGeom>
        </p:spPr>
      </p:pic>
      <p:sp>
        <p:nvSpPr>
          <p:cNvPr id="9" name="Title 7">
            <a:extLst>
              <a:ext uri="{FF2B5EF4-FFF2-40B4-BE49-F238E27FC236}">
                <a16:creationId xmlns:a16="http://schemas.microsoft.com/office/drawing/2014/main" id="{42771E3F-EBDD-418C-8B0E-3E89F7E4A09E}"/>
              </a:ext>
            </a:extLst>
          </p:cNvPr>
          <p:cNvSpPr>
            <a:spLocks noGrp="1"/>
          </p:cNvSpPr>
          <p:nvPr>
            <p:ph type="title"/>
          </p:nvPr>
        </p:nvSpPr>
        <p:spPr/>
        <p:txBody>
          <a:bodyPr/>
          <a:lstStyle/>
          <a:p>
            <a:r>
              <a:rPr lang="en-US" dirty="0"/>
              <a:t>Corporate photography </a:t>
            </a:r>
          </a:p>
        </p:txBody>
      </p:sp>
      <p:sp>
        <p:nvSpPr>
          <p:cNvPr id="10" name="Content Placeholder 5">
            <a:extLst>
              <a:ext uri="{FF2B5EF4-FFF2-40B4-BE49-F238E27FC236}">
                <a16:creationId xmlns:a16="http://schemas.microsoft.com/office/drawing/2014/main" id="{92417B5D-C054-4DC1-9A75-3FDC46D2D0B3}"/>
              </a:ext>
            </a:extLst>
          </p:cNvPr>
          <p:cNvSpPr txBox="1">
            <a:spLocks/>
          </p:cNvSpPr>
          <p:nvPr/>
        </p:nvSpPr>
        <p:spPr>
          <a:xfrm>
            <a:off x="303213" y="1431924"/>
            <a:ext cx="3884323" cy="4087085"/>
          </a:xfrm>
          <a:prstGeom prst="rect">
            <a:avLst/>
          </a:prstGeom>
        </p:spPr>
        <p:txBody>
          <a:bodyPr vert="horz" lIns="45708" tIns="45708" rIns="45708" bIns="45708" rtlCol="0" anchor="t">
            <a:noAutofit/>
          </a:bodyPr>
          <a:lstStyle>
            <a:lvl1pPr marL="233363" indent="-233363" algn="l" defTabSz="914400" rtl="0" eaLnBrk="1" latinLnBrk="0" hangingPunct="1">
              <a:lnSpc>
                <a:spcPct val="100000"/>
              </a:lnSpc>
              <a:spcBef>
                <a:spcPts val="1800"/>
              </a:spcBef>
              <a:buSzPct val="70000"/>
              <a:buFont typeface="Arial" panose="020B0604020202020204" pitchFamily="34" charset="0"/>
              <a:buChar char="•"/>
              <a:defRPr sz="2200" b="0" i="0" kern="1200">
                <a:solidFill>
                  <a:schemeClr val="tx1"/>
                </a:solidFill>
                <a:latin typeface="Adobe Clean SemiLight" panose="020B0403020404020204" pitchFamily="34" charset="0"/>
                <a:ea typeface="+mn-ea"/>
                <a:cs typeface="+mn-cs"/>
              </a:defRPr>
            </a:lvl1pPr>
            <a:lvl2pPr marL="690563" indent="-233363" algn="l" defTabSz="914400" rtl="0" eaLnBrk="1" latinLnBrk="0" hangingPunct="1">
              <a:lnSpc>
                <a:spcPct val="100000"/>
              </a:lnSpc>
              <a:spcBef>
                <a:spcPts val="1800"/>
              </a:spcBef>
              <a:buSzPct val="70000"/>
              <a:buFont typeface="Arial" panose="020B0604020202020204" pitchFamily="34" charset="0"/>
              <a:buChar char="•"/>
              <a:defRPr sz="2000" b="0" i="0" kern="1200">
                <a:solidFill>
                  <a:schemeClr val="tx1"/>
                </a:solidFill>
                <a:latin typeface="Adobe Clean SemiLight" panose="020B0403020404020204" pitchFamily="34" charset="0"/>
                <a:ea typeface="+mn-ea"/>
                <a:cs typeface="+mn-cs"/>
              </a:defRPr>
            </a:lvl2pPr>
            <a:lvl3pPr marL="1147763" indent="-233363" algn="l" defTabSz="914400" rtl="0" eaLnBrk="1" latinLnBrk="0" hangingPunct="1">
              <a:lnSpc>
                <a:spcPct val="100000"/>
              </a:lnSpc>
              <a:spcBef>
                <a:spcPts val="1800"/>
              </a:spcBef>
              <a:buSzPct val="70000"/>
              <a:buFont typeface="Arial" panose="020B0604020202020204" pitchFamily="34" charset="0"/>
              <a:buChar char="•"/>
              <a:defRPr sz="1800" b="0" i="0" kern="1200">
                <a:solidFill>
                  <a:schemeClr val="tx1"/>
                </a:solidFill>
                <a:latin typeface="Adobe Clean SemiLight" panose="020B0403020404020204" pitchFamily="34" charset="0"/>
                <a:ea typeface="+mn-ea"/>
                <a:cs typeface="+mn-cs"/>
              </a:defRPr>
            </a:lvl3pPr>
            <a:lvl4pPr marL="1604963" indent="-233363" algn="l" defTabSz="914400" rtl="0" eaLnBrk="1" latinLnBrk="0" hangingPunct="1">
              <a:lnSpc>
                <a:spcPct val="100000"/>
              </a:lnSpc>
              <a:spcBef>
                <a:spcPts val="1800"/>
              </a:spcBef>
              <a:buSzPct val="70000"/>
              <a:buFont typeface="Arial" panose="020B0604020202020204" pitchFamily="34" charset="0"/>
              <a:buChar char="•"/>
              <a:defRPr sz="1600" b="0" i="0" kern="1200">
                <a:solidFill>
                  <a:schemeClr val="tx1"/>
                </a:solidFill>
                <a:latin typeface="Adobe Clean SemiLight" panose="020B0403020404020204" pitchFamily="34" charset="0"/>
                <a:ea typeface="+mn-ea"/>
                <a:cs typeface="+mn-cs"/>
              </a:defRPr>
            </a:lvl4pPr>
            <a:lvl5pPr marL="2062163" indent="-233363" algn="l" defTabSz="914400" rtl="0" eaLnBrk="1" latinLnBrk="0" hangingPunct="1">
              <a:lnSpc>
                <a:spcPct val="100000"/>
              </a:lnSpc>
              <a:spcBef>
                <a:spcPts val="1800"/>
              </a:spcBef>
              <a:buSzPct val="70000"/>
              <a:buFont typeface="Arial" panose="020B0604020202020204" pitchFamily="34" charset="0"/>
              <a:buChar char="•"/>
              <a:defRPr sz="1400" b="0" i="0" kern="1200">
                <a:solidFill>
                  <a:schemeClr val="tx1"/>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200"/>
              </a:spcBef>
              <a:buNone/>
            </a:pPr>
            <a:r>
              <a:rPr lang="en-US" sz="1400" dirty="0">
                <a:latin typeface="+mj-lt"/>
              </a:rPr>
              <a:t>People</a:t>
            </a:r>
          </a:p>
          <a:p>
            <a:pPr marL="0" indent="0">
              <a:spcBef>
                <a:spcPts val="1200"/>
              </a:spcBef>
              <a:buNone/>
            </a:pPr>
            <a:r>
              <a:rPr lang="en-US" sz="1200" dirty="0"/>
              <a:t>People are at the heart of Adobe’s business. The employee experience and customer experience share many of the same values that we strive to depict in our people photography.</a:t>
            </a:r>
          </a:p>
          <a:p>
            <a:pPr marL="0" indent="0">
              <a:spcBef>
                <a:spcPts val="1200"/>
              </a:spcBef>
              <a:buNone/>
            </a:pPr>
            <a:r>
              <a:rPr lang="en-US" sz="1200" dirty="0"/>
              <a:t>We want to depict genuine moments of connection between people, in settings and situations that feel authentic.</a:t>
            </a:r>
          </a:p>
          <a:p>
            <a:pPr marL="0" indent="0">
              <a:spcBef>
                <a:spcPts val="1200"/>
              </a:spcBef>
              <a:buNone/>
            </a:pPr>
            <a:r>
              <a:rPr lang="en-US" sz="1200" dirty="0"/>
              <a:t>As our company grows, we attract new and diverse audiences, and it’s important to reflect this in our photography.</a:t>
            </a:r>
          </a:p>
          <a:p>
            <a:pPr marL="0" indent="0">
              <a:spcBef>
                <a:spcPts val="1200"/>
              </a:spcBef>
              <a:buNone/>
            </a:pPr>
            <a:r>
              <a:rPr lang="en-US" sz="1200" dirty="0"/>
              <a:t>Empowerment and well-being should be a priority in all of our photography. We aim to elevate employees and customers, share their strengths, and tell stories with respect and clarity.</a:t>
            </a:r>
          </a:p>
          <a:p>
            <a:pPr marL="0" indent="0">
              <a:spcBef>
                <a:spcPts val="1200"/>
              </a:spcBef>
              <a:buNone/>
            </a:pPr>
            <a:r>
              <a:rPr lang="en-US" sz="1400" dirty="0">
                <a:latin typeface="Adobe Clean ExtraBold" panose="020B0903020404020204" pitchFamily="34" charset="0"/>
              </a:rPr>
              <a:t>Building diversity, equity, and inclusion into </a:t>
            </a:r>
            <a:br>
              <a:rPr lang="en-US" sz="1400" dirty="0">
                <a:latin typeface="Adobe Clean ExtraBold" panose="020B0903020404020204" pitchFamily="34" charset="0"/>
              </a:rPr>
            </a:br>
            <a:r>
              <a:rPr lang="en-US" sz="1400" dirty="0">
                <a:latin typeface="Adobe Clean ExtraBold" panose="020B0903020404020204" pitchFamily="34" charset="0"/>
              </a:rPr>
              <a:t>our brand</a:t>
            </a:r>
          </a:p>
          <a:p>
            <a:pPr marL="0" indent="0">
              <a:spcBef>
                <a:spcPts val="1200"/>
              </a:spcBef>
              <a:buNone/>
            </a:pPr>
            <a:r>
              <a:rPr lang="en-US" sz="1200" dirty="0"/>
              <a:t>Adobe cares deeply about celebrating all voices and perspectives. Our communications need to reflect who we </a:t>
            </a:r>
            <a:br>
              <a:rPr lang="en-US" sz="1200" dirty="0"/>
            </a:br>
            <a:r>
              <a:rPr lang="en-US" sz="1200" dirty="0"/>
              <a:t>are as a brand and the vibrancy we see in the world. </a:t>
            </a:r>
          </a:p>
          <a:p>
            <a:pPr marL="0" indent="0">
              <a:spcBef>
                <a:spcPts val="1200"/>
              </a:spcBef>
              <a:buNone/>
            </a:pPr>
            <a:r>
              <a:rPr lang="en-US" sz="1200" dirty="0"/>
              <a:t>Refer to the Adobe Corporate Brand Guidelines to learn </a:t>
            </a:r>
            <a:br>
              <a:rPr lang="en-US" sz="1200" dirty="0"/>
            </a:br>
            <a:r>
              <a:rPr lang="en-US" sz="1200" dirty="0"/>
              <a:t>more about how we represent our brand values and our commitment to diversity, equity, and inclusion throughout </a:t>
            </a:r>
            <a:br>
              <a:rPr lang="en-US" sz="1200" dirty="0"/>
            </a:br>
            <a:r>
              <a:rPr lang="en-US" sz="1200" dirty="0"/>
              <a:t>our use of imagery and visual storytelling.</a:t>
            </a:r>
          </a:p>
        </p:txBody>
      </p:sp>
    </p:spTree>
    <p:extLst>
      <p:ext uri="{BB962C8B-B14F-4D97-AF65-F5344CB8AC3E}">
        <p14:creationId xmlns:p14="http://schemas.microsoft.com/office/powerpoint/2010/main" val="53859047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4D90A9B-E022-4395-8660-2B1E3315A8E4}"/>
              </a:ext>
            </a:extLst>
          </p:cNvPr>
          <p:cNvSpPr>
            <a:spLocks noGrp="1"/>
          </p:cNvSpPr>
          <p:nvPr>
            <p:ph type="title"/>
          </p:nvPr>
        </p:nvSpPr>
        <p:spPr/>
        <p:txBody>
          <a:bodyPr/>
          <a:lstStyle/>
          <a:p>
            <a:r>
              <a:rPr lang="en-US" dirty="0"/>
              <a:t>Corporate photography </a:t>
            </a:r>
          </a:p>
        </p:txBody>
      </p:sp>
      <p:sp>
        <p:nvSpPr>
          <p:cNvPr id="6" name="Content Placeholder 5">
            <a:extLst>
              <a:ext uri="{FF2B5EF4-FFF2-40B4-BE49-F238E27FC236}">
                <a16:creationId xmlns:a16="http://schemas.microsoft.com/office/drawing/2014/main" id="{662A8897-C683-408F-96F4-775A40872800}"/>
              </a:ext>
            </a:extLst>
          </p:cNvPr>
          <p:cNvSpPr>
            <a:spLocks noGrp="1"/>
          </p:cNvSpPr>
          <p:nvPr>
            <p:ph idx="1"/>
          </p:nvPr>
        </p:nvSpPr>
        <p:spPr>
          <a:xfrm>
            <a:off x="303213" y="1426464"/>
            <a:ext cx="3457575" cy="4599432"/>
          </a:xfrm>
        </p:spPr>
        <p:txBody>
          <a:bodyPr/>
          <a:lstStyle/>
          <a:p>
            <a:pPr marL="0" indent="0">
              <a:spcBef>
                <a:spcPts val="1400"/>
              </a:spcBef>
              <a:buNone/>
            </a:pPr>
            <a:r>
              <a:rPr lang="en-US" sz="1400" dirty="0">
                <a:latin typeface="+mj-lt"/>
              </a:rPr>
              <a:t>Places</a:t>
            </a:r>
          </a:p>
          <a:p>
            <a:pPr marL="0" indent="0">
              <a:spcBef>
                <a:spcPts val="1400"/>
              </a:spcBef>
              <a:buNone/>
            </a:pPr>
            <a:r>
              <a:rPr lang="en-US" sz="1200" dirty="0"/>
              <a:t>The environments that we work, meet, and play in are important to capture in photography. They help set the right tone and context for our brand communications.</a:t>
            </a:r>
          </a:p>
          <a:p>
            <a:pPr marL="0" indent="0">
              <a:spcBef>
                <a:spcPts val="1400"/>
              </a:spcBef>
              <a:buNone/>
            </a:pPr>
            <a:r>
              <a:rPr lang="en-US" sz="1200" dirty="0"/>
              <a:t>Selecting the right environment in photos is a matter of finding locations that feel familiar and comfortable. It’s important to know who your audience is, where they mostly likely work, and what those environments look like.</a:t>
            </a:r>
          </a:p>
          <a:p>
            <a:pPr marL="0" indent="0">
              <a:spcBef>
                <a:spcPts val="1400"/>
              </a:spcBef>
              <a:buNone/>
            </a:pPr>
            <a:r>
              <a:rPr lang="en-US" sz="1200" dirty="0"/>
              <a:t>Some environments are more suited to photography than others. Avoid busy and distracting environments, opting for a bright, roomy environments with a clear focal point.</a:t>
            </a:r>
          </a:p>
        </p:txBody>
      </p:sp>
      <p:pic>
        <p:nvPicPr>
          <p:cNvPr id="5" name="Picture 4" descr="A picture containing sitting, room, living, table&#10;&#10;Description automatically generated">
            <a:extLst>
              <a:ext uri="{FF2B5EF4-FFF2-40B4-BE49-F238E27FC236}">
                <a16:creationId xmlns:a16="http://schemas.microsoft.com/office/drawing/2014/main" id="{5FD4412F-7E25-41F5-89A3-72AA546452C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726783" y="893"/>
            <a:ext cx="7462041" cy="6439595"/>
          </a:xfrm>
          <a:prstGeom prst="rect">
            <a:avLst/>
          </a:prstGeom>
        </p:spPr>
      </p:pic>
    </p:spTree>
    <p:extLst>
      <p:ext uri="{BB962C8B-B14F-4D97-AF65-F5344CB8AC3E}">
        <p14:creationId xmlns:p14="http://schemas.microsoft.com/office/powerpoint/2010/main" val="145134102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food, table&#10;&#10;Description automatically generated">
            <a:extLst>
              <a:ext uri="{FF2B5EF4-FFF2-40B4-BE49-F238E27FC236}">
                <a16:creationId xmlns:a16="http://schemas.microsoft.com/office/drawing/2014/main" id="{089EB510-54B2-4D51-AF77-56BE1E85C9C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726782" y="893"/>
            <a:ext cx="7462041" cy="6439595"/>
          </a:xfrm>
          <a:prstGeom prst="rect">
            <a:avLst/>
          </a:prstGeom>
        </p:spPr>
      </p:pic>
      <p:sp>
        <p:nvSpPr>
          <p:cNvPr id="8" name="Title 7">
            <a:extLst>
              <a:ext uri="{FF2B5EF4-FFF2-40B4-BE49-F238E27FC236}">
                <a16:creationId xmlns:a16="http://schemas.microsoft.com/office/drawing/2014/main" id="{C4C241E7-146D-4FFB-8DDD-89C7CF0E15B3}"/>
              </a:ext>
            </a:extLst>
          </p:cNvPr>
          <p:cNvSpPr>
            <a:spLocks noGrp="1"/>
          </p:cNvSpPr>
          <p:nvPr>
            <p:ph type="title"/>
          </p:nvPr>
        </p:nvSpPr>
        <p:spPr/>
        <p:txBody>
          <a:bodyPr/>
          <a:lstStyle/>
          <a:p>
            <a:r>
              <a:rPr lang="en-US" dirty="0"/>
              <a:t>Corporate photography </a:t>
            </a:r>
          </a:p>
        </p:txBody>
      </p:sp>
      <p:sp>
        <p:nvSpPr>
          <p:cNvPr id="11" name="Content Placeholder 5">
            <a:extLst>
              <a:ext uri="{FF2B5EF4-FFF2-40B4-BE49-F238E27FC236}">
                <a16:creationId xmlns:a16="http://schemas.microsoft.com/office/drawing/2014/main" id="{7DB63E8E-D8E6-405A-88A8-52FED12A8C84}"/>
              </a:ext>
            </a:extLst>
          </p:cNvPr>
          <p:cNvSpPr>
            <a:spLocks noGrp="1"/>
          </p:cNvSpPr>
          <p:nvPr>
            <p:ph idx="1"/>
          </p:nvPr>
        </p:nvSpPr>
        <p:spPr>
          <a:xfrm>
            <a:off x="303213" y="1426464"/>
            <a:ext cx="3457575" cy="4599432"/>
          </a:xfrm>
        </p:spPr>
        <p:txBody>
          <a:bodyPr/>
          <a:lstStyle/>
          <a:p>
            <a:pPr marL="0" indent="0">
              <a:spcBef>
                <a:spcPts val="1400"/>
              </a:spcBef>
              <a:buNone/>
            </a:pPr>
            <a:r>
              <a:rPr lang="en-US" sz="1400" dirty="0">
                <a:latin typeface="+mj-lt"/>
              </a:rPr>
              <a:t>Products</a:t>
            </a:r>
          </a:p>
          <a:p>
            <a:pPr marL="0" indent="0">
              <a:spcBef>
                <a:spcPts val="1400"/>
              </a:spcBef>
              <a:buNone/>
            </a:pPr>
            <a:r>
              <a:rPr lang="en-US" sz="1200" dirty="0"/>
              <a:t>One of the unifying features of our customers and our employees is our connection to the tools that we build and use every day.</a:t>
            </a:r>
          </a:p>
          <a:p>
            <a:pPr marL="0" indent="0">
              <a:spcBef>
                <a:spcPts val="1400"/>
              </a:spcBef>
              <a:buNone/>
            </a:pPr>
            <a:r>
              <a:rPr lang="en-US" sz="1200" dirty="0"/>
              <a:t>The way we photograph our products has a major influence on how our brand is perceived.</a:t>
            </a:r>
          </a:p>
          <a:p>
            <a:pPr marL="0" indent="0">
              <a:spcBef>
                <a:spcPts val="1400"/>
              </a:spcBef>
              <a:buNone/>
            </a:pPr>
            <a:r>
              <a:rPr lang="en-US" sz="1200" dirty="0"/>
              <a:t>We aim to showcase our software with clarity, showing people interacting with the tool in straightforward and easy-to-understand scenarios.</a:t>
            </a:r>
          </a:p>
          <a:p>
            <a:pPr marL="0" indent="0">
              <a:spcBef>
                <a:spcPts val="1400"/>
              </a:spcBef>
              <a:buNone/>
            </a:pPr>
            <a:r>
              <a:rPr lang="en-US" sz="1200" dirty="0"/>
              <a:t>The level of detail is variable; some photos show our tools up close and others show our tools in the context of larger environments. </a:t>
            </a:r>
          </a:p>
        </p:txBody>
      </p:sp>
    </p:spTree>
    <p:extLst>
      <p:ext uri="{BB962C8B-B14F-4D97-AF65-F5344CB8AC3E}">
        <p14:creationId xmlns:p14="http://schemas.microsoft.com/office/powerpoint/2010/main" val="160305881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5">
            <a:extLst>
              <a:ext uri="{FF2B5EF4-FFF2-40B4-BE49-F238E27FC236}">
                <a16:creationId xmlns:a16="http://schemas.microsoft.com/office/drawing/2014/main" id="{BF348D2A-D7B4-41E9-A3E0-1CD0C6665563}"/>
              </a:ext>
            </a:extLst>
          </p:cNvPr>
          <p:cNvSpPr txBox="1">
            <a:spLocks/>
          </p:cNvSpPr>
          <p:nvPr/>
        </p:nvSpPr>
        <p:spPr>
          <a:xfrm>
            <a:off x="4363173" y="1241011"/>
            <a:ext cx="2323519" cy="861550"/>
          </a:xfrm>
          <a:prstGeom prst="rect">
            <a:avLst/>
          </a:prstGeom>
        </p:spPr>
        <p:txBody>
          <a:bodyPr vert="horz" lIns="45708" tIns="45708" rIns="45708" bIns="45708" rtlCol="0" anchor="t">
            <a:spAutoFit/>
          </a:bodyPr>
          <a:lstStyle>
            <a:lvl1pPr marL="233363" indent="-233363" algn="l" defTabSz="914400" rtl="0" eaLnBrk="1" latinLnBrk="0" hangingPunct="1">
              <a:lnSpc>
                <a:spcPct val="100000"/>
              </a:lnSpc>
              <a:spcBef>
                <a:spcPts val="1800"/>
              </a:spcBef>
              <a:buSzPct val="70000"/>
              <a:buFont typeface="Arial" panose="020B0604020202020204" pitchFamily="34" charset="0"/>
              <a:buChar char="•"/>
              <a:defRPr sz="2200" b="0" i="0" kern="1200">
                <a:solidFill>
                  <a:schemeClr val="tx1"/>
                </a:solidFill>
                <a:latin typeface="Adobe Clean SemiLight" panose="020B0403020404020204" pitchFamily="34" charset="0"/>
                <a:ea typeface="+mn-ea"/>
                <a:cs typeface="+mn-cs"/>
              </a:defRPr>
            </a:lvl1pPr>
            <a:lvl2pPr marL="690563" indent="-233363" algn="l" defTabSz="914400" rtl="0" eaLnBrk="1" latinLnBrk="0" hangingPunct="1">
              <a:lnSpc>
                <a:spcPct val="100000"/>
              </a:lnSpc>
              <a:spcBef>
                <a:spcPts val="1800"/>
              </a:spcBef>
              <a:buSzPct val="70000"/>
              <a:buFont typeface="Arial" panose="020B0604020202020204" pitchFamily="34" charset="0"/>
              <a:buChar char="•"/>
              <a:defRPr sz="2000" b="0" i="0" kern="1200">
                <a:solidFill>
                  <a:schemeClr val="tx1"/>
                </a:solidFill>
                <a:latin typeface="Adobe Clean SemiLight" panose="020B0403020404020204" pitchFamily="34" charset="0"/>
                <a:ea typeface="+mn-ea"/>
                <a:cs typeface="+mn-cs"/>
              </a:defRPr>
            </a:lvl2pPr>
            <a:lvl3pPr marL="1147763" indent="-233363" algn="l" defTabSz="914400" rtl="0" eaLnBrk="1" latinLnBrk="0" hangingPunct="1">
              <a:lnSpc>
                <a:spcPct val="100000"/>
              </a:lnSpc>
              <a:spcBef>
                <a:spcPts val="1800"/>
              </a:spcBef>
              <a:buSzPct val="70000"/>
              <a:buFont typeface="Arial" panose="020B0604020202020204" pitchFamily="34" charset="0"/>
              <a:buChar char="•"/>
              <a:defRPr sz="1800" b="0" i="0" kern="1200">
                <a:solidFill>
                  <a:schemeClr val="tx1"/>
                </a:solidFill>
                <a:latin typeface="Adobe Clean SemiLight" panose="020B0403020404020204" pitchFamily="34" charset="0"/>
                <a:ea typeface="+mn-ea"/>
                <a:cs typeface="+mn-cs"/>
              </a:defRPr>
            </a:lvl3pPr>
            <a:lvl4pPr marL="1604963" indent="-233363" algn="l" defTabSz="914400" rtl="0" eaLnBrk="1" latinLnBrk="0" hangingPunct="1">
              <a:lnSpc>
                <a:spcPct val="100000"/>
              </a:lnSpc>
              <a:spcBef>
                <a:spcPts val="1800"/>
              </a:spcBef>
              <a:buSzPct val="70000"/>
              <a:buFont typeface="Arial" panose="020B0604020202020204" pitchFamily="34" charset="0"/>
              <a:buChar char="•"/>
              <a:defRPr sz="1600" b="0" i="0" kern="1200">
                <a:solidFill>
                  <a:schemeClr val="tx1"/>
                </a:solidFill>
                <a:latin typeface="Adobe Clean SemiLight" panose="020B0403020404020204" pitchFamily="34" charset="0"/>
                <a:ea typeface="+mn-ea"/>
                <a:cs typeface="+mn-cs"/>
              </a:defRPr>
            </a:lvl4pPr>
            <a:lvl5pPr marL="2062163" indent="-233363" algn="l" defTabSz="914400" rtl="0" eaLnBrk="1" latinLnBrk="0" hangingPunct="1">
              <a:lnSpc>
                <a:spcPct val="100000"/>
              </a:lnSpc>
              <a:spcBef>
                <a:spcPts val="1800"/>
              </a:spcBef>
              <a:buSzPct val="70000"/>
              <a:buFont typeface="Arial" panose="020B0604020202020204" pitchFamily="34" charset="0"/>
              <a:buChar char="•"/>
              <a:defRPr sz="1400" b="0" i="0" kern="1200">
                <a:solidFill>
                  <a:schemeClr val="tx1"/>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US" sz="1200" dirty="0">
                <a:latin typeface="+mj-lt"/>
              </a:rPr>
              <a:t>Photography</a:t>
            </a:r>
          </a:p>
          <a:p>
            <a:pPr marL="0" indent="0">
              <a:spcBef>
                <a:spcPts val="600"/>
              </a:spcBef>
              <a:buNone/>
            </a:pPr>
            <a:r>
              <a:rPr lang="en-US" sz="1100" dirty="0"/>
              <a:t>People, places, and details provide authentic context for our communications.</a:t>
            </a:r>
          </a:p>
        </p:txBody>
      </p:sp>
      <p:sp>
        <p:nvSpPr>
          <p:cNvPr id="10" name="Content Placeholder 5">
            <a:extLst>
              <a:ext uri="{FF2B5EF4-FFF2-40B4-BE49-F238E27FC236}">
                <a16:creationId xmlns:a16="http://schemas.microsoft.com/office/drawing/2014/main" id="{7AF88EBE-DA52-49E7-814A-3C0C44950220}"/>
              </a:ext>
            </a:extLst>
          </p:cNvPr>
          <p:cNvSpPr txBox="1">
            <a:spLocks/>
          </p:cNvSpPr>
          <p:nvPr/>
        </p:nvSpPr>
        <p:spPr>
          <a:xfrm>
            <a:off x="6955596" y="1241011"/>
            <a:ext cx="2323519" cy="861550"/>
          </a:xfrm>
          <a:prstGeom prst="rect">
            <a:avLst/>
          </a:prstGeom>
        </p:spPr>
        <p:txBody>
          <a:bodyPr vert="horz" lIns="45708" tIns="45708" rIns="45708" bIns="45708" rtlCol="0" anchor="t">
            <a:spAutoFit/>
          </a:bodyPr>
          <a:lstStyle>
            <a:lvl1pPr marL="233363" indent="-233363" algn="l" defTabSz="914400" rtl="0" eaLnBrk="1" latinLnBrk="0" hangingPunct="1">
              <a:lnSpc>
                <a:spcPct val="100000"/>
              </a:lnSpc>
              <a:spcBef>
                <a:spcPts val="1800"/>
              </a:spcBef>
              <a:buSzPct val="70000"/>
              <a:buFont typeface="Arial" panose="020B0604020202020204" pitchFamily="34" charset="0"/>
              <a:buChar char="•"/>
              <a:defRPr sz="2200" b="0" i="0" kern="1200">
                <a:solidFill>
                  <a:schemeClr val="tx1"/>
                </a:solidFill>
                <a:latin typeface="Adobe Clean SemiLight" panose="020B0403020404020204" pitchFamily="34" charset="0"/>
                <a:ea typeface="+mn-ea"/>
                <a:cs typeface="+mn-cs"/>
              </a:defRPr>
            </a:lvl1pPr>
            <a:lvl2pPr marL="690563" indent="-233363" algn="l" defTabSz="914400" rtl="0" eaLnBrk="1" latinLnBrk="0" hangingPunct="1">
              <a:lnSpc>
                <a:spcPct val="100000"/>
              </a:lnSpc>
              <a:spcBef>
                <a:spcPts val="1800"/>
              </a:spcBef>
              <a:buSzPct val="70000"/>
              <a:buFont typeface="Arial" panose="020B0604020202020204" pitchFamily="34" charset="0"/>
              <a:buChar char="•"/>
              <a:defRPr sz="2000" b="0" i="0" kern="1200">
                <a:solidFill>
                  <a:schemeClr val="tx1"/>
                </a:solidFill>
                <a:latin typeface="Adobe Clean SemiLight" panose="020B0403020404020204" pitchFamily="34" charset="0"/>
                <a:ea typeface="+mn-ea"/>
                <a:cs typeface="+mn-cs"/>
              </a:defRPr>
            </a:lvl2pPr>
            <a:lvl3pPr marL="1147763" indent="-233363" algn="l" defTabSz="914400" rtl="0" eaLnBrk="1" latinLnBrk="0" hangingPunct="1">
              <a:lnSpc>
                <a:spcPct val="100000"/>
              </a:lnSpc>
              <a:spcBef>
                <a:spcPts val="1800"/>
              </a:spcBef>
              <a:buSzPct val="70000"/>
              <a:buFont typeface="Arial" panose="020B0604020202020204" pitchFamily="34" charset="0"/>
              <a:buChar char="•"/>
              <a:defRPr sz="1800" b="0" i="0" kern="1200">
                <a:solidFill>
                  <a:schemeClr val="tx1"/>
                </a:solidFill>
                <a:latin typeface="Adobe Clean SemiLight" panose="020B0403020404020204" pitchFamily="34" charset="0"/>
                <a:ea typeface="+mn-ea"/>
                <a:cs typeface="+mn-cs"/>
              </a:defRPr>
            </a:lvl3pPr>
            <a:lvl4pPr marL="1604963" indent="-233363" algn="l" defTabSz="914400" rtl="0" eaLnBrk="1" latinLnBrk="0" hangingPunct="1">
              <a:lnSpc>
                <a:spcPct val="100000"/>
              </a:lnSpc>
              <a:spcBef>
                <a:spcPts val="1800"/>
              </a:spcBef>
              <a:buSzPct val="70000"/>
              <a:buFont typeface="Arial" panose="020B0604020202020204" pitchFamily="34" charset="0"/>
              <a:buChar char="•"/>
              <a:defRPr sz="1600" b="0" i="0" kern="1200">
                <a:solidFill>
                  <a:schemeClr val="tx1"/>
                </a:solidFill>
                <a:latin typeface="Adobe Clean SemiLight" panose="020B0403020404020204" pitchFamily="34" charset="0"/>
                <a:ea typeface="+mn-ea"/>
                <a:cs typeface="+mn-cs"/>
              </a:defRPr>
            </a:lvl4pPr>
            <a:lvl5pPr marL="2062163" indent="-233363" algn="l" defTabSz="914400" rtl="0" eaLnBrk="1" latinLnBrk="0" hangingPunct="1">
              <a:lnSpc>
                <a:spcPct val="100000"/>
              </a:lnSpc>
              <a:spcBef>
                <a:spcPts val="1800"/>
              </a:spcBef>
              <a:buSzPct val="70000"/>
              <a:buFont typeface="Arial" panose="020B0604020202020204" pitchFamily="34" charset="0"/>
              <a:buChar char="•"/>
              <a:defRPr sz="1400" b="0" i="0" kern="1200">
                <a:solidFill>
                  <a:schemeClr val="tx1"/>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US" sz="1200">
                <a:latin typeface="+mj-lt"/>
              </a:rPr>
              <a:t>Illustration</a:t>
            </a:r>
          </a:p>
          <a:p>
            <a:pPr marL="0" indent="0">
              <a:spcBef>
                <a:spcPts val="600"/>
              </a:spcBef>
              <a:buNone/>
            </a:pPr>
            <a:r>
              <a:rPr lang="en-US" sz="1100"/>
              <a:t>Delightful, eye-catching illustrations can engage audiences in unique ways that photography cannot.</a:t>
            </a:r>
          </a:p>
        </p:txBody>
      </p:sp>
      <p:sp>
        <p:nvSpPr>
          <p:cNvPr id="11" name="Content Placeholder 5">
            <a:extLst>
              <a:ext uri="{FF2B5EF4-FFF2-40B4-BE49-F238E27FC236}">
                <a16:creationId xmlns:a16="http://schemas.microsoft.com/office/drawing/2014/main" id="{57F9554A-2740-40D1-BA41-750E700C10BE}"/>
              </a:ext>
            </a:extLst>
          </p:cNvPr>
          <p:cNvSpPr txBox="1">
            <a:spLocks/>
          </p:cNvSpPr>
          <p:nvPr/>
        </p:nvSpPr>
        <p:spPr>
          <a:xfrm>
            <a:off x="9528187" y="1241011"/>
            <a:ext cx="2323519" cy="861550"/>
          </a:xfrm>
          <a:prstGeom prst="rect">
            <a:avLst/>
          </a:prstGeom>
        </p:spPr>
        <p:txBody>
          <a:bodyPr vert="horz" lIns="45708" tIns="45708" rIns="45708" bIns="45708" rtlCol="0" anchor="t">
            <a:spAutoFit/>
          </a:bodyPr>
          <a:lstStyle>
            <a:lvl1pPr marL="233363" indent="-233363" algn="l" defTabSz="914400" rtl="0" eaLnBrk="1" latinLnBrk="0" hangingPunct="1">
              <a:lnSpc>
                <a:spcPct val="100000"/>
              </a:lnSpc>
              <a:spcBef>
                <a:spcPts val="1800"/>
              </a:spcBef>
              <a:buSzPct val="70000"/>
              <a:buFont typeface="Arial" panose="020B0604020202020204" pitchFamily="34" charset="0"/>
              <a:buChar char="•"/>
              <a:defRPr sz="2200" b="0" i="0" kern="1200">
                <a:solidFill>
                  <a:schemeClr val="tx1"/>
                </a:solidFill>
                <a:latin typeface="Adobe Clean SemiLight" panose="020B0403020404020204" pitchFamily="34" charset="0"/>
                <a:ea typeface="+mn-ea"/>
                <a:cs typeface="+mn-cs"/>
              </a:defRPr>
            </a:lvl1pPr>
            <a:lvl2pPr marL="690563" indent="-233363" algn="l" defTabSz="914400" rtl="0" eaLnBrk="1" latinLnBrk="0" hangingPunct="1">
              <a:lnSpc>
                <a:spcPct val="100000"/>
              </a:lnSpc>
              <a:spcBef>
                <a:spcPts val="1800"/>
              </a:spcBef>
              <a:buSzPct val="70000"/>
              <a:buFont typeface="Arial" panose="020B0604020202020204" pitchFamily="34" charset="0"/>
              <a:buChar char="•"/>
              <a:defRPr sz="2000" b="0" i="0" kern="1200">
                <a:solidFill>
                  <a:schemeClr val="tx1"/>
                </a:solidFill>
                <a:latin typeface="Adobe Clean SemiLight" panose="020B0403020404020204" pitchFamily="34" charset="0"/>
                <a:ea typeface="+mn-ea"/>
                <a:cs typeface="+mn-cs"/>
              </a:defRPr>
            </a:lvl2pPr>
            <a:lvl3pPr marL="1147763" indent="-233363" algn="l" defTabSz="914400" rtl="0" eaLnBrk="1" latinLnBrk="0" hangingPunct="1">
              <a:lnSpc>
                <a:spcPct val="100000"/>
              </a:lnSpc>
              <a:spcBef>
                <a:spcPts val="1800"/>
              </a:spcBef>
              <a:buSzPct val="70000"/>
              <a:buFont typeface="Arial" panose="020B0604020202020204" pitchFamily="34" charset="0"/>
              <a:buChar char="•"/>
              <a:defRPr sz="1800" b="0" i="0" kern="1200">
                <a:solidFill>
                  <a:schemeClr val="tx1"/>
                </a:solidFill>
                <a:latin typeface="Adobe Clean SemiLight" panose="020B0403020404020204" pitchFamily="34" charset="0"/>
                <a:ea typeface="+mn-ea"/>
                <a:cs typeface="+mn-cs"/>
              </a:defRPr>
            </a:lvl3pPr>
            <a:lvl4pPr marL="1604963" indent="-233363" algn="l" defTabSz="914400" rtl="0" eaLnBrk="1" latinLnBrk="0" hangingPunct="1">
              <a:lnSpc>
                <a:spcPct val="100000"/>
              </a:lnSpc>
              <a:spcBef>
                <a:spcPts val="1800"/>
              </a:spcBef>
              <a:buSzPct val="70000"/>
              <a:buFont typeface="Arial" panose="020B0604020202020204" pitchFamily="34" charset="0"/>
              <a:buChar char="•"/>
              <a:defRPr sz="1600" b="0" i="0" kern="1200">
                <a:solidFill>
                  <a:schemeClr val="tx1"/>
                </a:solidFill>
                <a:latin typeface="Adobe Clean SemiLight" panose="020B0403020404020204" pitchFamily="34" charset="0"/>
                <a:ea typeface="+mn-ea"/>
                <a:cs typeface="+mn-cs"/>
              </a:defRPr>
            </a:lvl4pPr>
            <a:lvl5pPr marL="2062163" indent="-233363" algn="l" defTabSz="914400" rtl="0" eaLnBrk="1" latinLnBrk="0" hangingPunct="1">
              <a:lnSpc>
                <a:spcPct val="100000"/>
              </a:lnSpc>
              <a:spcBef>
                <a:spcPts val="1800"/>
              </a:spcBef>
              <a:buSzPct val="70000"/>
              <a:buFont typeface="Arial" panose="020B0604020202020204" pitchFamily="34" charset="0"/>
              <a:buChar char="•"/>
              <a:defRPr sz="1400" b="0" i="0" kern="1200">
                <a:solidFill>
                  <a:schemeClr val="tx1"/>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US" sz="1200">
                <a:latin typeface="+mj-lt"/>
              </a:rPr>
              <a:t>Texture/Conceptual</a:t>
            </a:r>
          </a:p>
          <a:p>
            <a:pPr marL="0" indent="0">
              <a:spcBef>
                <a:spcPts val="600"/>
              </a:spcBef>
              <a:buNone/>
            </a:pPr>
            <a:r>
              <a:rPr lang="en-US" sz="1100"/>
              <a:t>Subtle texture and sophisticated conceptual images lend a stylistic touch to long-form content.</a:t>
            </a:r>
          </a:p>
        </p:txBody>
      </p:sp>
      <p:pic>
        <p:nvPicPr>
          <p:cNvPr id="4" name="Picture 3" descr="A screenshot of a cell phone screen with text&#10;&#10;Description automatically generated">
            <a:extLst>
              <a:ext uri="{FF2B5EF4-FFF2-40B4-BE49-F238E27FC236}">
                <a16:creationId xmlns:a16="http://schemas.microsoft.com/office/drawing/2014/main" id="{3F777F83-6FD2-465A-A53E-DBD96DBB5E0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218454" y="2166552"/>
            <a:ext cx="7729263" cy="3894330"/>
          </a:xfrm>
          <a:prstGeom prst="rect">
            <a:avLst/>
          </a:prstGeom>
        </p:spPr>
      </p:pic>
      <p:sp>
        <p:nvSpPr>
          <p:cNvPr id="9" name="Title 8">
            <a:extLst>
              <a:ext uri="{FF2B5EF4-FFF2-40B4-BE49-F238E27FC236}">
                <a16:creationId xmlns:a16="http://schemas.microsoft.com/office/drawing/2014/main" id="{21A54905-F6E4-4FAD-9941-7C648B2C6DFA}"/>
              </a:ext>
            </a:extLst>
          </p:cNvPr>
          <p:cNvSpPr>
            <a:spLocks noGrp="1"/>
          </p:cNvSpPr>
          <p:nvPr>
            <p:ph type="title"/>
          </p:nvPr>
        </p:nvSpPr>
        <p:spPr/>
        <p:txBody>
          <a:bodyPr/>
          <a:lstStyle/>
          <a:p>
            <a:r>
              <a:rPr lang="en-US" dirty="0"/>
              <a:t>Stock imagery</a:t>
            </a:r>
          </a:p>
        </p:txBody>
      </p:sp>
      <p:sp>
        <p:nvSpPr>
          <p:cNvPr id="14" name="Content Placeholder 5">
            <a:extLst>
              <a:ext uri="{FF2B5EF4-FFF2-40B4-BE49-F238E27FC236}">
                <a16:creationId xmlns:a16="http://schemas.microsoft.com/office/drawing/2014/main" id="{7D6E25A0-FC9B-4DCE-AACD-12771A0C24EF}"/>
              </a:ext>
            </a:extLst>
          </p:cNvPr>
          <p:cNvSpPr>
            <a:spLocks noGrp="1"/>
          </p:cNvSpPr>
          <p:nvPr>
            <p:ph idx="1"/>
          </p:nvPr>
        </p:nvSpPr>
        <p:spPr>
          <a:xfrm>
            <a:off x="303212" y="1431925"/>
            <a:ext cx="3457575" cy="4599432"/>
          </a:xfrm>
        </p:spPr>
        <p:txBody>
          <a:bodyPr/>
          <a:lstStyle/>
          <a:p>
            <a:pPr marL="0" indent="0">
              <a:spcBef>
                <a:spcPts val="1400"/>
              </a:spcBef>
              <a:buNone/>
            </a:pPr>
            <a:r>
              <a:rPr lang="en-US" sz="1200" dirty="0"/>
              <a:t>Adobe Stock is a widely used resource for sourcing images for a variety of marketing and internal communications.</a:t>
            </a:r>
          </a:p>
          <a:p>
            <a:pPr marL="0" indent="0">
              <a:spcBef>
                <a:spcPts val="1400"/>
              </a:spcBef>
              <a:buNone/>
            </a:pPr>
            <a:r>
              <a:rPr lang="en-US" sz="1200" dirty="0"/>
              <a:t>With millions of images available, it’s important to find images that best represent Adobe as a global brand.</a:t>
            </a:r>
          </a:p>
          <a:p>
            <a:pPr marL="0" indent="0">
              <a:spcBef>
                <a:spcPts val="1400"/>
              </a:spcBef>
              <a:buNone/>
            </a:pPr>
            <a:r>
              <a:rPr lang="en-US" sz="1200" dirty="0"/>
              <a:t>It takes time and a discerning eye to select images from Adobe Stock that best reflect Adobe and how we express ourselves.</a:t>
            </a:r>
          </a:p>
          <a:p>
            <a:pPr marL="0" indent="0">
              <a:spcBef>
                <a:spcPts val="1400"/>
              </a:spcBef>
              <a:buNone/>
            </a:pPr>
            <a:r>
              <a:rPr lang="en-US" sz="1200" dirty="0"/>
              <a:t>Avoid literal metaphors with stock imagery. </a:t>
            </a:r>
            <a:r>
              <a:rPr lang="en-US" sz="1200" dirty="0" err="1"/>
              <a:t>Opt</a:t>
            </a:r>
            <a:r>
              <a:rPr lang="en-US" sz="1200" dirty="0"/>
              <a:t> for conceptual examples of the topic or subject matter.</a:t>
            </a:r>
          </a:p>
          <a:p>
            <a:pPr marL="0" indent="0">
              <a:spcBef>
                <a:spcPts val="1400"/>
              </a:spcBef>
              <a:buNone/>
            </a:pPr>
            <a:r>
              <a:rPr lang="en-US" sz="1200" dirty="0"/>
              <a:t>Focus on positive imagery. Steer clear of dark, dramatic, or controversial images. Look for images that appear natural, not over-edited. </a:t>
            </a:r>
          </a:p>
          <a:p>
            <a:pPr marL="0" indent="0">
              <a:spcBef>
                <a:spcPts val="1400"/>
              </a:spcBef>
              <a:buNone/>
            </a:pPr>
            <a:r>
              <a:rPr lang="en-US" sz="1200" dirty="0"/>
              <a:t>Focus on images that showcase humanity. Choose images that are colorful and contemporary. They should represent Adobe as a cutting-edge, globally minded, creative company.</a:t>
            </a:r>
          </a:p>
        </p:txBody>
      </p:sp>
    </p:spTree>
    <p:extLst>
      <p:ext uri="{BB962C8B-B14F-4D97-AF65-F5344CB8AC3E}">
        <p14:creationId xmlns:p14="http://schemas.microsoft.com/office/powerpoint/2010/main" val="100335045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refrigerator&#10;&#10;Description automatically generated">
            <a:extLst>
              <a:ext uri="{FF2B5EF4-FFF2-40B4-BE49-F238E27FC236}">
                <a16:creationId xmlns:a16="http://schemas.microsoft.com/office/drawing/2014/main" id="{BCE25F91-F825-48C1-881A-7D82BB406BD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726781" y="893"/>
            <a:ext cx="7462041" cy="6439595"/>
          </a:xfrm>
          <a:prstGeom prst="rect">
            <a:avLst/>
          </a:prstGeom>
        </p:spPr>
      </p:pic>
      <p:sp>
        <p:nvSpPr>
          <p:cNvPr id="8" name="Title 7">
            <a:extLst>
              <a:ext uri="{FF2B5EF4-FFF2-40B4-BE49-F238E27FC236}">
                <a16:creationId xmlns:a16="http://schemas.microsoft.com/office/drawing/2014/main" id="{E537E342-02E3-4511-88EE-6BAC0A8951B4}"/>
              </a:ext>
            </a:extLst>
          </p:cNvPr>
          <p:cNvSpPr>
            <a:spLocks noGrp="1"/>
          </p:cNvSpPr>
          <p:nvPr>
            <p:ph type="title"/>
          </p:nvPr>
        </p:nvSpPr>
        <p:spPr/>
        <p:txBody>
          <a:bodyPr/>
          <a:lstStyle/>
          <a:p>
            <a:r>
              <a:rPr lang="en-US" dirty="0"/>
              <a:t>Stock imagery</a:t>
            </a:r>
          </a:p>
        </p:txBody>
      </p:sp>
      <p:sp>
        <p:nvSpPr>
          <p:cNvPr id="11" name="Content Placeholder 5">
            <a:extLst>
              <a:ext uri="{FF2B5EF4-FFF2-40B4-BE49-F238E27FC236}">
                <a16:creationId xmlns:a16="http://schemas.microsoft.com/office/drawing/2014/main" id="{2721040C-A57D-4B41-B377-1DEB16D69E03}"/>
              </a:ext>
            </a:extLst>
          </p:cNvPr>
          <p:cNvSpPr>
            <a:spLocks noGrp="1"/>
          </p:cNvSpPr>
          <p:nvPr>
            <p:ph idx="1"/>
          </p:nvPr>
        </p:nvSpPr>
        <p:spPr>
          <a:xfrm>
            <a:off x="303213" y="1426464"/>
            <a:ext cx="3457575" cy="4599432"/>
          </a:xfrm>
        </p:spPr>
        <p:txBody>
          <a:bodyPr/>
          <a:lstStyle/>
          <a:p>
            <a:pPr marL="0" indent="0">
              <a:spcBef>
                <a:spcPts val="1400"/>
              </a:spcBef>
              <a:buNone/>
            </a:pPr>
            <a:r>
              <a:rPr lang="en-US" sz="1400" dirty="0">
                <a:latin typeface="+mj-lt"/>
              </a:rPr>
              <a:t>Photography</a:t>
            </a:r>
          </a:p>
          <a:p>
            <a:pPr marL="0" indent="0">
              <a:spcBef>
                <a:spcPts val="1400"/>
              </a:spcBef>
              <a:buNone/>
            </a:pPr>
            <a:r>
              <a:rPr lang="en-US" sz="1200" dirty="0"/>
              <a:t>The basic guidelines outlined in this Photography section apply to Stock photography.</a:t>
            </a:r>
          </a:p>
          <a:p>
            <a:pPr marL="0" indent="0">
              <a:spcBef>
                <a:spcPts val="1400"/>
              </a:spcBef>
              <a:buNone/>
            </a:pPr>
            <a:r>
              <a:rPr lang="en-US" sz="1200" dirty="0"/>
              <a:t>Use images that are authentic, familiar, and not cliché or staged.</a:t>
            </a:r>
          </a:p>
          <a:p>
            <a:pPr marL="0" indent="0">
              <a:spcBef>
                <a:spcPts val="1400"/>
              </a:spcBef>
              <a:buNone/>
            </a:pPr>
            <a:r>
              <a:rPr lang="en-US" sz="1200" dirty="0"/>
              <a:t>Choose photos that are consistent with other images in your layout — in tone, lighting, and color. </a:t>
            </a:r>
          </a:p>
          <a:p>
            <a:pPr marL="0" indent="0">
              <a:spcBef>
                <a:spcPts val="1400"/>
              </a:spcBef>
              <a:buNone/>
            </a:pPr>
            <a:r>
              <a:rPr lang="en-US" sz="1200" dirty="0"/>
              <a:t>Dig deeper and scroll past the first few pages of search results, as these images are popular and likely have been used elsewhere.</a:t>
            </a:r>
          </a:p>
          <a:p>
            <a:pPr marL="0" indent="0">
              <a:spcBef>
                <a:spcPts val="1400"/>
              </a:spcBef>
              <a:buNone/>
            </a:pPr>
            <a:r>
              <a:rPr lang="en-US" sz="1200" dirty="0"/>
              <a:t>Find people, locations, and interactions that are consistent with Adobe’s brand and the topic of your content.</a:t>
            </a:r>
          </a:p>
        </p:txBody>
      </p:sp>
    </p:spTree>
    <p:extLst>
      <p:ext uri="{BB962C8B-B14F-4D97-AF65-F5344CB8AC3E}">
        <p14:creationId xmlns:p14="http://schemas.microsoft.com/office/powerpoint/2010/main" val="91012536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computer&#10;&#10;Description automatically generated">
            <a:extLst>
              <a:ext uri="{FF2B5EF4-FFF2-40B4-BE49-F238E27FC236}">
                <a16:creationId xmlns:a16="http://schemas.microsoft.com/office/drawing/2014/main" id="{B0393FD8-AA83-49B3-9DA0-09014C9AC1C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726780" y="893"/>
            <a:ext cx="7462040" cy="6439595"/>
          </a:xfrm>
          <a:prstGeom prst="rect">
            <a:avLst/>
          </a:prstGeom>
        </p:spPr>
      </p:pic>
      <p:sp>
        <p:nvSpPr>
          <p:cNvPr id="8" name="Title 7">
            <a:extLst>
              <a:ext uri="{FF2B5EF4-FFF2-40B4-BE49-F238E27FC236}">
                <a16:creationId xmlns:a16="http://schemas.microsoft.com/office/drawing/2014/main" id="{6F5D7405-2008-4F74-8EF8-5EDF07471FC0}"/>
              </a:ext>
            </a:extLst>
          </p:cNvPr>
          <p:cNvSpPr>
            <a:spLocks noGrp="1"/>
          </p:cNvSpPr>
          <p:nvPr>
            <p:ph type="title"/>
          </p:nvPr>
        </p:nvSpPr>
        <p:spPr/>
        <p:txBody>
          <a:bodyPr/>
          <a:lstStyle/>
          <a:p>
            <a:r>
              <a:rPr lang="en-US" dirty="0"/>
              <a:t>Stock imagery</a:t>
            </a:r>
          </a:p>
        </p:txBody>
      </p:sp>
      <p:sp>
        <p:nvSpPr>
          <p:cNvPr id="15" name="Content Placeholder 5">
            <a:extLst>
              <a:ext uri="{FF2B5EF4-FFF2-40B4-BE49-F238E27FC236}">
                <a16:creationId xmlns:a16="http://schemas.microsoft.com/office/drawing/2014/main" id="{5D007F76-D30A-4B78-B991-E6D51E6A6FCC}"/>
              </a:ext>
            </a:extLst>
          </p:cNvPr>
          <p:cNvSpPr>
            <a:spLocks noGrp="1"/>
          </p:cNvSpPr>
          <p:nvPr>
            <p:ph idx="1"/>
          </p:nvPr>
        </p:nvSpPr>
        <p:spPr>
          <a:xfrm>
            <a:off x="303213" y="1426464"/>
            <a:ext cx="3457575" cy="4599432"/>
          </a:xfrm>
        </p:spPr>
        <p:txBody>
          <a:bodyPr/>
          <a:lstStyle/>
          <a:p>
            <a:pPr marL="0" indent="0">
              <a:spcBef>
                <a:spcPts val="1400"/>
              </a:spcBef>
              <a:buNone/>
            </a:pPr>
            <a:r>
              <a:rPr lang="en-US" sz="1400" dirty="0">
                <a:latin typeface="+mj-lt"/>
              </a:rPr>
              <a:t>Illustration</a:t>
            </a:r>
          </a:p>
          <a:p>
            <a:pPr marL="0" indent="0">
              <a:spcBef>
                <a:spcPts val="1400"/>
              </a:spcBef>
              <a:buNone/>
            </a:pPr>
            <a:r>
              <a:rPr lang="en-US" sz="1200" dirty="0"/>
              <a:t>We use Illustration to tell engaging stories or provide context for our content. Adobe’s creative heritage allows us to explore multiple styles of illustration, but there are some basic guidelines to follow for consistency in quality and style.</a:t>
            </a:r>
          </a:p>
          <a:p>
            <a:pPr marL="0" indent="0">
              <a:spcBef>
                <a:spcPts val="1400"/>
              </a:spcBef>
              <a:buNone/>
            </a:pPr>
            <a:r>
              <a:rPr lang="en-US" sz="1200" dirty="0"/>
              <a:t>Illustrations should have a single, clear focal point.</a:t>
            </a:r>
          </a:p>
          <a:p>
            <a:pPr marL="0" indent="0">
              <a:spcBef>
                <a:spcPts val="1400"/>
              </a:spcBef>
              <a:buNone/>
            </a:pPr>
            <a:r>
              <a:rPr lang="en-US" sz="1200" dirty="0"/>
              <a:t>Illustrations should be appropriate for our business and culture.</a:t>
            </a:r>
          </a:p>
          <a:p>
            <a:pPr marL="0" indent="0">
              <a:spcBef>
                <a:spcPts val="1400"/>
              </a:spcBef>
              <a:buNone/>
            </a:pPr>
            <a:r>
              <a:rPr lang="en-US" sz="1200" dirty="0"/>
              <a:t>Illustrations should be delightful and sophisticated.</a:t>
            </a:r>
          </a:p>
          <a:p>
            <a:pPr marL="0" indent="0">
              <a:spcBef>
                <a:spcPts val="1400"/>
              </a:spcBef>
              <a:buNone/>
            </a:pPr>
            <a:r>
              <a:rPr lang="en-US" sz="1200" dirty="0"/>
              <a:t>Illustrations should be vibrant and dynamic.</a:t>
            </a:r>
          </a:p>
        </p:txBody>
      </p:sp>
    </p:spTree>
    <p:extLst>
      <p:ext uri="{BB962C8B-B14F-4D97-AF65-F5344CB8AC3E}">
        <p14:creationId xmlns:p14="http://schemas.microsoft.com/office/powerpoint/2010/main" val="384417014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CC54E09B-BB8B-4C36-AB1B-696B67BC518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726780" y="893"/>
            <a:ext cx="7462044" cy="6439595"/>
          </a:xfrm>
          <a:prstGeom prst="rect">
            <a:avLst/>
          </a:prstGeom>
        </p:spPr>
      </p:pic>
      <p:sp>
        <p:nvSpPr>
          <p:cNvPr id="2" name="Title 1">
            <a:extLst>
              <a:ext uri="{FF2B5EF4-FFF2-40B4-BE49-F238E27FC236}">
                <a16:creationId xmlns:a16="http://schemas.microsoft.com/office/drawing/2014/main" id="{F468E559-7FA6-4FD1-9EE6-2955B34784EA}"/>
              </a:ext>
            </a:extLst>
          </p:cNvPr>
          <p:cNvSpPr>
            <a:spLocks noGrp="1"/>
          </p:cNvSpPr>
          <p:nvPr>
            <p:ph type="title"/>
          </p:nvPr>
        </p:nvSpPr>
        <p:spPr/>
        <p:txBody>
          <a:bodyPr/>
          <a:lstStyle/>
          <a:p>
            <a:r>
              <a:rPr lang="en-US"/>
              <a:t>Stock imagery</a:t>
            </a:r>
          </a:p>
        </p:txBody>
      </p:sp>
      <p:sp>
        <p:nvSpPr>
          <p:cNvPr id="9" name="Content Placeholder 5">
            <a:extLst>
              <a:ext uri="{FF2B5EF4-FFF2-40B4-BE49-F238E27FC236}">
                <a16:creationId xmlns:a16="http://schemas.microsoft.com/office/drawing/2014/main" id="{AED4ACAE-AC2F-429A-BB87-449395ECA8CA}"/>
              </a:ext>
            </a:extLst>
          </p:cNvPr>
          <p:cNvSpPr>
            <a:spLocks noGrp="1"/>
          </p:cNvSpPr>
          <p:nvPr>
            <p:ph idx="1"/>
          </p:nvPr>
        </p:nvSpPr>
        <p:spPr>
          <a:xfrm>
            <a:off x="338329" y="1426464"/>
            <a:ext cx="3422460" cy="4599432"/>
          </a:xfrm>
        </p:spPr>
        <p:txBody>
          <a:bodyPr/>
          <a:lstStyle/>
          <a:p>
            <a:pPr marL="0" indent="0">
              <a:spcBef>
                <a:spcPts val="1400"/>
              </a:spcBef>
              <a:buNone/>
            </a:pPr>
            <a:r>
              <a:rPr lang="en-US" sz="1400" dirty="0">
                <a:latin typeface="+mj-lt"/>
              </a:rPr>
              <a:t>Textural/Conceptual Art</a:t>
            </a:r>
          </a:p>
          <a:p>
            <a:pPr marL="0" indent="0">
              <a:spcBef>
                <a:spcPts val="1400"/>
              </a:spcBef>
              <a:buNone/>
            </a:pPr>
            <a:r>
              <a:rPr lang="en-US" sz="1200" dirty="0"/>
              <a:t>In some cases, you may need an image that adds a stylistic touch to your communication, but doesn’t need to express anything specific.</a:t>
            </a:r>
          </a:p>
          <a:p>
            <a:pPr marL="0" indent="0">
              <a:spcBef>
                <a:spcPts val="1400"/>
              </a:spcBef>
              <a:buNone/>
            </a:pPr>
            <a:r>
              <a:rPr lang="en-US" sz="1200" dirty="0"/>
              <a:t>These textural or background images should be subtle and sophisticated. Make sure the colors relate to our brand colors.</a:t>
            </a:r>
          </a:p>
          <a:p>
            <a:pPr marL="0" indent="0">
              <a:spcBef>
                <a:spcPts val="1400"/>
              </a:spcBef>
              <a:buNone/>
            </a:pPr>
            <a:r>
              <a:rPr lang="en-US" sz="1200" dirty="0"/>
              <a:t>Choose images that express the topic at hand. Although the connection between an abstract image and the subject matter may be loose, it shouldn’t be entirely arbitrary. Look for some meaning.</a:t>
            </a:r>
          </a:p>
        </p:txBody>
      </p:sp>
    </p:spTree>
    <p:extLst>
      <p:ext uri="{BB962C8B-B14F-4D97-AF65-F5344CB8AC3E}">
        <p14:creationId xmlns:p14="http://schemas.microsoft.com/office/powerpoint/2010/main" val="356380273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1D2BD-A7EF-4EC3-8508-05E4BEFB421E}"/>
              </a:ext>
            </a:extLst>
          </p:cNvPr>
          <p:cNvSpPr>
            <a:spLocks noGrp="1"/>
          </p:cNvSpPr>
          <p:nvPr>
            <p:ph type="title"/>
          </p:nvPr>
        </p:nvSpPr>
        <p:spPr/>
        <p:txBody>
          <a:bodyPr/>
          <a:lstStyle/>
          <a:p>
            <a:r>
              <a:rPr lang="en-US" dirty="0"/>
              <a:t>Stock imagery to avoid</a:t>
            </a:r>
          </a:p>
        </p:txBody>
      </p:sp>
      <p:pic>
        <p:nvPicPr>
          <p:cNvPr id="4" name="Picture 3" descr="A picture containing drawing&#10;&#10;Description automatically generated">
            <a:extLst>
              <a:ext uri="{FF2B5EF4-FFF2-40B4-BE49-F238E27FC236}">
                <a16:creationId xmlns:a16="http://schemas.microsoft.com/office/drawing/2014/main" id="{DE634D05-ED96-4456-83BF-18A1581C0E0A}"/>
              </a:ext>
            </a:extLst>
          </p:cNvPr>
          <p:cNvPicPr>
            <a:picLocks noChangeAspect="1"/>
          </p:cNvPicPr>
          <p:nvPr/>
        </p:nvPicPr>
        <p:blipFill>
          <a:blip r:embed="rId2" cstate="print">
            <a:extLst>
              <a:ext uri="{28A0092B-C50C-407E-A947-70E740481C1C}">
                <a14:useLocalDpi xmlns:a14="http://schemas.microsoft.com/office/drawing/2010/main"/>
              </a:ext>
              <a:ext uri="{837473B0-CC2E-450A-ABE3-18F120FF3D39}">
                <a1611:picAttrSrcUrl xmlns:a1611="http://schemas.microsoft.com/office/drawing/2016/11/main" r:id="rId3"/>
              </a:ext>
            </a:extLst>
          </a:blip>
          <a:stretch>
            <a:fillRect/>
          </a:stretch>
        </p:blipFill>
        <p:spPr>
          <a:xfrm>
            <a:off x="303213" y="3262534"/>
            <a:ext cx="2084211" cy="1142081"/>
          </a:xfrm>
          <a:prstGeom prst="rect">
            <a:avLst/>
          </a:prstGeom>
        </p:spPr>
      </p:pic>
      <p:pic>
        <p:nvPicPr>
          <p:cNvPr id="9" name="Picture 8" descr="A person wearing a suit and tie&#10;&#10;Description automatically generated">
            <a:extLst>
              <a:ext uri="{FF2B5EF4-FFF2-40B4-BE49-F238E27FC236}">
                <a16:creationId xmlns:a16="http://schemas.microsoft.com/office/drawing/2014/main" id="{C2654B06-93B0-448B-A839-F40E332D194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255071" y="2477212"/>
            <a:ext cx="1787634" cy="2681452"/>
          </a:xfrm>
          <a:prstGeom prst="rect">
            <a:avLst/>
          </a:prstGeom>
        </p:spPr>
      </p:pic>
      <p:sp>
        <p:nvSpPr>
          <p:cNvPr id="10" name="TextBox 9">
            <a:extLst>
              <a:ext uri="{FF2B5EF4-FFF2-40B4-BE49-F238E27FC236}">
                <a16:creationId xmlns:a16="http://schemas.microsoft.com/office/drawing/2014/main" id="{FF3A5F57-1BD4-4DA2-A589-48D528F267AB}"/>
              </a:ext>
            </a:extLst>
          </p:cNvPr>
          <p:cNvSpPr txBox="1"/>
          <p:nvPr/>
        </p:nvSpPr>
        <p:spPr>
          <a:xfrm>
            <a:off x="238046" y="2232426"/>
            <a:ext cx="744371" cy="307777"/>
          </a:xfrm>
          <a:prstGeom prst="rect">
            <a:avLst/>
          </a:prstGeom>
          <a:noFill/>
        </p:spPr>
        <p:txBody>
          <a:bodyPr wrap="none" rtlCol="0">
            <a:spAutoFit/>
          </a:bodyPr>
          <a:lstStyle/>
          <a:p>
            <a:r>
              <a:rPr lang="en-US" sz="1400" dirty="0">
                <a:latin typeface="+mj-lt"/>
              </a:rPr>
              <a:t>Clip art</a:t>
            </a:r>
          </a:p>
        </p:txBody>
      </p:sp>
      <p:sp>
        <p:nvSpPr>
          <p:cNvPr id="11" name="TextBox 10">
            <a:extLst>
              <a:ext uri="{FF2B5EF4-FFF2-40B4-BE49-F238E27FC236}">
                <a16:creationId xmlns:a16="http://schemas.microsoft.com/office/drawing/2014/main" id="{BD2DEB49-46C0-4216-9870-A63389F2BD0E}"/>
              </a:ext>
            </a:extLst>
          </p:cNvPr>
          <p:cNvSpPr txBox="1"/>
          <p:nvPr/>
        </p:nvSpPr>
        <p:spPr>
          <a:xfrm>
            <a:off x="3276600" y="2232426"/>
            <a:ext cx="734560" cy="307777"/>
          </a:xfrm>
          <a:prstGeom prst="rect">
            <a:avLst/>
          </a:prstGeom>
          <a:noFill/>
        </p:spPr>
        <p:txBody>
          <a:bodyPr wrap="none" rtlCol="0">
            <a:spAutoFit/>
          </a:bodyPr>
          <a:lstStyle/>
          <a:p>
            <a:r>
              <a:rPr lang="en-US" sz="1400" dirty="0">
                <a:latin typeface="+mj-lt"/>
              </a:rPr>
              <a:t>Cheesy</a:t>
            </a:r>
          </a:p>
        </p:txBody>
      </p:sp>
      <p:pic>
        <p:nvPicPr>
          <p:cNvPr id="12" name="Graphic 11">
            <a:extLst>
              <a:ext uri="{FF2B5EF4-FFF2-40B4-BE49-F238E27FC236}">
                <a16:creationId xmlns:a16="http://schemas.microsoft.com/office/drawing/2014/main" id="{40011496-2231-4204-8956-442154C59FD8}"/>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410365" y="2980928"/>
            <a:ext cx="1685183" cy="1685183"/>
          </a:xfrm>
          <a:prstGeom prst="rect">
            <a:avLst/>
          </a:prstGeom>
        </p:spPr>
      </p:pic>
      <p:sp>
        <p:nvSpPr>
          <p:cNvPr id="13" name="TextBox 12">
            <a:extLst>
              <a:ext uri="{FF2B5EF4-FFF2-40B4-BE49-F238E27FC236}">
                <a16:creationId xmlns:a16="http://schemas.microsoft.com/office/drawing/2014/main" id="{79B74EE8-7696-4C73-ABDE-36DCF5B91E25}"/>
              </a:ext>
            </a:extLst>
          </p:cNvPr>
          <p:cNvSpPr txBox="1"/>
          <p:nvPr/>
        </p:nvSpPr>
        <p:spPr>
          <a:xfrm>
            <a:off x="6334125" y="2232426"/>
            <a:ext cx="1508426" cy="307777"/>
          </a:xfrm>
          <a:prstGeom prst="rect">
            <a:avLst/>
          </a:prstGeom>
          <a:noFill/>
        </p:spPr>
        <p:txBody>
          <a:bodyPr wrap="none" rtlCol="0">
            <a:spAutoFit/>
          </a:bodyPr>
          <a:lstStyle/>
          <a:p>
            <a:r>
              <a:rPr lang="en-US" sz="1400" dirty="0">
                <a:latin typeface="+mj-lt"/>
              </a:rPr>
              <a:t>Non-Adobe icons</a:t>
            </a:r>
          </a:p>
        </p:txBody>
      </p:sp>
      <p:pic>
        <p:nvPicPr>
          <p:cNvPr id="15" name="Picture 14" descr="A close up of a music instrument&#10;&#10;Description automatically generated">
            <a:extLst>
              <a:ext uri="{FF2B5EF4-FFF2-40B4-BE49-F238E27FC236}">
                <a16:creationId xmlns:a16="http://schemas.microsoft.com/office/drawing/2014/main" id="{191A5B42-13F1-41C5-AF9F-74CAA98621F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439324" y="3073730"/>
            <a:ext cx="2444781" cy="1497427"/>
          </a:xfrm>
          <a:prstGeom prst="rect">
            <a:avLst/>
          </a:prstGeom>
        </p:spPr>
      </p:pic>
      <p:sp>
        <p:nvSpPr>
          <p:cNvPr id="16" name="TextBox 15">
            <a:extLst>
              <a:ext uri="{FF2B5EF4-FFF2-40B4-BE49-F238E27FC236}">
                <a16:creationId xmlns:a16="http://schemas.microsoft.com/office/drawing/2014/main" id="{E7C801DF-792D-4747-837D-CDCEA7DCD667}"/>
              </a:ext>
            </a:extLst>
          </p:cNvPr>
          <p:cNvSpPr txBox="1"/>
          <p:nvPr/>
        </p:nvSpPr>
        <p:spPr>
          <a:xfrm>
            <a:off x="9374188" y="2232426"/>
            <a:ext cx="2410788" cy="307777"/>
          </a:xfrm>
          <a:prstGeom prst="rect">
            <a:avLst/>
          </a:prstGeom>
          <a:noFill/>
        </p:spPr>
        <p:txBody>
          <a:bodyPr wrap="none" rtlCol="0">
            <a:spAutoFit/>
          </a:bodyPr>
          <a:lstStyle/>
          <a:p>
            <a:r>
              <a:rPr lang="en-US" sz="1400" dirty="0">
                <a:latin typeface="+mj-lt"/>
              </a:rPr>
              <a:t>Color wash/overly processed</a:t>
            </a:r>
          </a:p>
        </p:txBody>
      </p:sp>
      <p:cxnSp>
        <p:nvCxnSpPr>
          <p:cNvPr id="23" name="Straight Connector 22">
            <a:extLst>
              <a:ext uri="{FF2B5EF4-FFF2-40B4-BE49-F238E27FC236}">
                <a16:creationId xmlns:a16="http://schemas.microsoft.com/office/drawing/2014/main" id="{5116416C-9E67-4F6A-96CB-37547E8FEEA4}"/>
              </a:ext>
            </a:extLst>
          </p:cNvPr>
          <p:cNvCxnSpPr>
            <a:cxnSpLocks/>
          </p:cNvCxnSpPr>
          <p:nvPr/>
        </p:nvCxnSpPr>
        <p:spPr>
          <a:xfrm>
            <a:off x="516552" y="2989856"/>
            <a:ext cx="1366801" cy="15270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56827AB-2367-4207-8732-52401B044137}"/>
              </a:ext>
            </a:extLst>
          </p:cNvPr>
          <p:cNvCxnSpPr>
            <a:cxnSpLocks/>
          </p:cNvCxnSpPr>
          <p:nvPr/>
        </p:nvCxnSpPr>
        <p:spPr>
          <a:xfrm>
            <a:off x="3304485" y="2933224"/>
            <a:ext cx="1611710" cy="18007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6D93D7D-111F-49E6-8F9D-66291C5C7236}"/>
              </a:ext>
            </a:extLst>
          </p:cNvPr>
          <p:cNvCxnSpPr>
            <a:cxnSpLocks/>
          </p:cNvCxnSpPr>
          <p:nvPr/>
        </p:nvCxnSpPr>
        <p:spPr>
          <a:xfrm>
            <a:off x="6507492" y="3088558"/>
            <a:ext cx="1366801" cy="15270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C9899AA-70BD-468B-9A32-EAC710F77E40}"/>
              </a:ext>
            </a:extLst>
          </p:cNvPr>
          <p:cNvCxnSpPr>
            <a:cxnSpLocks/>
          </p:cNvCxnSpPr>
          <p:nvPr/>
        </p:nvCxnSpPr>
        <p:spPr>
          <a:xfrm>
            <a:off x="9704553" y="2901755"/>
            <a:ext cx="1611710" cy="18007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149028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
            <a:extLst>
              <a:ext uri="{FF2B5EF4-FFF2-40B4-BE49-F238E27FC236}">
                <a16:creationId xmlns:a16="http://schemas.microsoft.com/office/drawing/2014/main" id="{B2A294DA-544B-A149-A432-283E15134C8B}"/>
              </a:ext>
            </a:extLst>
          </p:cNvPr>
          <p:cNvSpPr>
            <a:spLocks noGrp="1"/>
          </p:cNvSpPr>
          <p:nvPr>
            <p:ph type="title"/>
          </p:nvPr>
        </p:nvSpPr>
        <p:spPr/>
        <p:txBody>
          <a:bodyPr/>
          <a:lstStyle/>
          <a:p>
            <a:r>
              <a:rPr lang="en-US" dirty="0"/>
              <a:t>Presentation illustration set (1 of 4)</a:t>
            </a:r>
          </a:p>
        </p:txBody>
      </p:sp>
      <p:pic>
        <p:nvPicPr>
          <p:cNvPr id="4" name="Picture 3">
            <a:extLst>
              <a:ext uri="{FF2B5EF4-FFF2-40B4-BE49-F238E27FC236}">
                <a16:creationId xmlns:a16="http://schemas.microsoft.com/office/drawing/2014/main" id="{605792DC-54C6-7D4D-A946-6C75D570BE3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074193" y="1786428"/>
            <a:ext cx="567623" cy="567623"/>
          </a:xfrm>
          <a:prstGeom prst="rect">
            <a:avLst/>
          </a:prstGeom>
        </p:spPr>
      </p:pic>
      <p:pic>
        <p:nvPicPr>
          <p:cNvPr id="7" name="Picture 6">
            <a:extLst>
              <a:ext uri="{FF2B5EF4-FFF2-40B4-BE49-F238E27FC236}">
                <a16:creationId xmlns:a16="http://schemas.microsoft.com/office/drawing/2014/main" id="{7860C412-B28D-D441-842F-160C16F64F42}"/>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140090" y="1786428"/>
            <a:ext cx="567623" cy="567623"/>
          </a:xfrm>
          <a:prstGeom prst="rect">
            <a:avLst/>
          </a:prstGeom>
        </p:spPr>
      </p:pic>
      <p:pic>
        <p:nvPicPr>
          <p:cNvPr id="9" name="Picture 8">
            <a:extLst>
              <a:ext uri="{FF2B5EF4-FFF2-40B4-BE49-F238E27FC236}">
                <a16:creationId xmlns:a16="http://schemas.microsoft.com/office/drawing/2014/main" id="{4462FEE8-993D-EA4E-B071-4904E5E4D081}"/>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3008295" y="1786428"/>
            <a:ext cx="567623" cy="567623"/>
          </a:xfrm>
          <a:prstGeom prst="rect">
            <a:avLst/>
          </a:prstGeom>
        </p:spPr>
      </p:pic>
      <p:pic>
        <p:nvPicPr>
          <p:cNvPr id="11" name="Picture 10">
            <a:extLst>
              <a:ext uri="{FF2B5EF4-FFF2-40B4-BE49-F238E27FC236}">
                <a16:creationId xmlns:a16="http://schemas.microsoft.com/office/drawing/2014/main" id="{8CDB18A8-DEA3-E14C-99BC-E840ED7CBF92}"/>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3942398" y="1786428"/>
            <a:ext cx="567623" cy="567623"/>
          </a:xfrm>
          <a:prstGeom prst="rect">
            <a:avLst/>
          </a:prstGeom>
        </p:spPr>
      </p:pic>
      <p:pic>
        <p:nvPicPr>
          <p:cNvPr id="14" name="Picture 13">
            <a:extLst>
              <a:ext uri="{FF2B5EF4-FFF2-40B4-BE49-F238E27FC236}">
                <a16:creationId xmlns:a16="http://schemas.microsoft.com/office/drawing/2014/main" id="{045A154F-7D60-CA41-8203-427B71238AF1}"/>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5810601" y="1780667"/>
            <a:ext cx="567623" cy="567623"/>
          </a:xfrm>
          <a:prstGeom prst="rect">
            <a:avLst/>
          </a:prstGeom>
        </p:spPr>
      </p:pic>
      <p:pic>
        <p:nvPicPr>
          <p:cNvPr id="16" name="Picture 15">
            <a:extLst>
              <a:ext uri="{FF2B5EF4-FFF2-40B4-BE49-F238E27FC236}">
                <a16:creationId xmlns:a16="http://schemas.microsoft.com/office/drawing/2014/main" id="{ADEF2B06-FBC2-6C46-BAF5-154216CCD060}"/>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6744706" y="1780670"/>
            <a:ext cx="567623" cy="567623"/>
          </a:xfrm>
          <a:prstGeom prst="rect">
            <a:avLst/>
          </a:prstGeom>
        </p:spPr>
      </p:pic>
      <p:pic>
        <p:nvPicPr>
          <p:cNvPr id="18" name="Picture 17">
            <a:extLst>
              <a:ext uri="{FF2B5EF4-FFF2-40B4-BE49-F238E27FC236}">
                <a16:creationId xmlns:a16="http://schemas.microsoft.com/office/drawing/2014/main" id="{81E5E645-14F7-594C-A5D5-67276AF0702A}"/>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4876497" y="1786428"/>
            <a:ext cx="567623" cy="567623"/>
          </a:xfrm>
          <a:prstGeom prst="rect">
            <a:avLst/>
          </a:prstGeom>
        </p:spPr>
      </p:pic>
      <p:pic>
        <p:nvPicPr>
          <p:cNvPr id="20" name="Picture 19">
            <a:extLst>
              <a:ext uri="{FF2B5EF4-FFF2-40B4-BE49-F238E27FC236}">
                <a16:creationId xmlns:a16="http://schemas.microsoft.com/office/drawing/2014/main" id="{7B1A7044-0254-084D-838B-8BCF731386F0}"/>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7678807" y="1780669"/>
            <a:ext cx="567623" cy="567623"/>
          </a:xfrm>
          <a:prstGeom prst="rect">
            <a:avLst/>
          </a:prstGeom>
        </p:spPr>
      </p:pic>
      <p:pic>
        <p:nvPicPr>
          <p:cNvPr id="23" name="Picture 22">
            <a:extLst>
              <a:ext uri="{FF2B5EF4-FFF2-40B4-BE49-F238E27FC236}">
                <a16:creationId xmlns:a16="http://schemas.microsoft.com/office/drawing/2014/main" id="{EAA5BAAA-5A91-1442-9FC4-85B8E93E0839}"/>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8612911" y="1780668"/>
            <a:ext cx="567623" cy="567623"/>
          </a:xfrm>
          <a:prstGeom prst="rect">
            <a:avLst/>
          </a:prstGeom>
        </p:spPr>
      </p:pic>
      <p:pic>
        <p:nvPicPr>
          <p:cNvPr id="25" name="Picture 24">
            <a:extLst>
              <a:ext uri="{FF2B5EF4-FFF2-40B4-BE49-F238E27FC236}">
                <a16:creationId xmlns:a16="http://schemas.microsoft.com/office/drawing/2014/main" id="{4DDE07C6-D5DD-814D-9815-B4CF1022638A}"/>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9547010" y="1780667"/>
            <a:ext cx="567623" cy="567623"/>
          </a:xfrm>
          <a:prstGeom prst="rect">
            <a:avLst/>
          </a:prstGeom>
        </p:spPr>
      </p:pic>
      <p:pic>
        <p:nvPicPr>
          <p:cNvPr id="27" name="Picture 26">
            <a:extLst>
              <a:ext uri="{FF2B5EF4-FFF2-40B4-BE49-F238E27FC236}">
                <a16:creationId xmlns:a16="http://schemas.microsoft.com/office/drawing/2014/main" id="{513EEC4F-86C6-D349-8E69-8F80D496CCB0}"/>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10481109" y="1780667"/>
            <a:ext cx="567623" cy="567623"/>
          </a:xfrm>
          <a:prstGeom prst="rect">
            <a:avLst/>
          </a:prstGeom>
        </p:spPr>
      </p:pic>
      <p:pic>
        <p:nvPicPr>
          <p:cNvPr id="30" name="Picture 29">
            <a:extLst>
              <a:ext uri="{FF2B5EF4-FFF2-40B4-BE49-F238E27FC236}">
                <a16:creationId xmlns:a16="http://schemas.microsoft.com/office/drawing/2014/main" id="{5203EB6E-EFBE-114C-9CE2-05147261D446}"/>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1091217" y="2904090"/>
            <a:ext cx="567623" cy="567623"/>
          </a:xfrm>
          <a:prstGeom prst="rect">
            <a:avLst/>
          </a:prstGeom>
        </p:spPr>
      </p:pic>
      <p:pic>
        <p:nvPicPr>
          <p:cNvPr id="32" name="Picture 31">
            <a:extLst>
              <a:ext uri="{FF2B5EF4-FFF2-40B4-BE49-F238E27FC236}">
                <a16:creationId xmlns:a16="http://schemas.microsoft.com/office/drawing/2014/main" id="{4B3EEC75-FBA6-2848-8C7E-4A13E4F65CF0}"/>
              </a:ext>
              <a:ext uri="{C183D7F6-B498-43B3-948B-1728B52AA6E4}">
                <adec:decorative xmlns:adec="http://schemas.microsoft.com/office/drawing/2017/decorative" val="1"/>
              </a:ext>
            </a:extLst>
          </p:cNvPr>
          <p:cNvPicPr>
            <a:picLocks noChangeAspect="1"/>
          </p:cNvPicPr>
          <p:nvPr/>
        </p:nvPicPr>
        <p:blipFill>
          <a:blip r:embed="rId15"/>
          <a:stretch>
            <a:fillRect/>
          </a:stretch>
        </p:blipFill>
        <p:spPr>
          <a:xfrm>
            <a:off x="2074193" y="2904090"/>
            <a:ext cx="567623" cy="567623"/>
          </a:xfrm>
          <a:prstGeom prst="rect">
            <a:avLst/>
          </a:prstGeom>
        </p:spPr>
      </p:pic>
      <p:pic>
        <p:nvPicPr>
          <p:cNvPr id="37" name="Picture 36">
            <a:extLst>
              <a:ext uri="{FF2B5EF4-FFF2-40B4-BE49-F238E27FC236}">
                <a16:creationId xmlns:a16="http://schemas.microsoft.com/office/drawing/2014/main" id="{2E611249-1216-3748-9378-E9B242920A21}"/>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3034022" y="2904089"/>
            <a:ext cx="567623" cy="567623"/>
          </a:xfrm>
          <a:prstGeom prst="rect">
            <a:avLst/>
          </a:prstGeom>
        </p:spPr>
      </p:pic>
      <p:pic>
        <p:nvPicPr>
          <p:cNvPr id="39" name="Picture 38">
            <a:extLst>
              <a:ext uri="{FF2B5EF4-FFF2-40B4-BE49-F238E27FC236}">
                <a16:creationId xmlns:a16="http://schemas.microsoft.com/office/drawing/2014/main" id="{334F5C09-F99B-1E4A-B38B-6EC9B6D831B0}"/>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3942398" y="2898196"/>
            <a:ext cx="567623" cy="567623"/>
          </a:xfrm>
          <a:prstGeom prst="rect">
            <a:avLst/>
          </a:prstGeom>
        </p:spPr>
      </p:pic>
      <p:pic>
        <p:nvPicPr>
          <p:cNvPr id="45" name="Picture 44">
            <a:extLst>
              <a:ext uri="{FF2B5EF4-FFF2-40B4-BE49-F238E27FC236}">
                <a16:creationId xmlns:a16="http://schemas.microsoft.com/office/drawing/2014/main" id="{C6D498C4-0F00-E442-8260-A9A832F5C96C}"/>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4850252" y="2908697"/>
            <a:ext cx="567623" cy="567623"/>
          </a:xfrm>
          <a:prstGeom prst="rect">
            <a:avLst/>
          </a:prstGeom>
        </p:spPr>
      </p:pic>
      <p:pic>
        <p:nvPicPr>
          <p:cNvPr id="48" name="Picture 47">
            <a:extLst>
              <a:ext uri="{FF2B5EF4-FFF2-40B4-BE49-F238E27FC236}">
                <a16:creationId xmlns:a16="http://schemas.microsoft.com/office/drawing/2014/main" id="{2ADF34FD-1887-1144-A78E-E7CF4191ED0C}"/>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5804720" y="2898196"/>
            <a:ext cx="567623" cy="567623"/>
          </a:xfrm>
          <a:prstGeom prst="rect">
            <a:avLst/>
          </a:prstGeom>
        </p:spPr>
      </p:pic>
      <p:pic>
        <p:nvPicPr>
          <p:cNvPr id="50" name="Picture 49">
            <a:extLst>
              <a:ext uri="{FF2B5EF4-FFF2-40B4-BE49-F238E27FC236}">
                <a16:creationId xmlns:a16="http://schemas.microsoft.com/office/drawing/2014/main" id="{B7C66CFA-71A9-5545-9C71-B31B37A91F9A}"/>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1091216" y="4104453"/>
            <a:ext cx="567623" cy="567623"/>
          </a:xfrm>
          <a:prstGeom prst="rect">
            <a:avLst/>
          </a:prstGeom>
        </p:spPr>
      </p:pic>
      <p:pic>
        <p:nvPicPr>
          <p:cNvPr id="54" name="Picture 53">
            <a:extLst>
              <a:ext uri="{FF2B5EF4-FFF2-40B4-BE49-F238E27FC236}">
                <a16:creationId xmlns:a16="http://schemas.microsoft.com/office/drawing/2014/main" id="{C7212511-28E8-EE4F-8D64-49D641276844}"/>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2074193" y="4104453"/>
            <a:ext cx="567623" cy="567623"/>
          </a:xfrm>
          <a:prstGeom prst="rect">
            <a:avLst/>
          </a:prstGeom>
        </p:spPr>
      </p:pic>
      <p:pic>
        <p:nvPicPr>
          <p:cNvPr id="57" name="Picture 56">
            <a:extLst>
              <a:ext uri="{FF2B5EF4-FFF2-40B4-BE49-F238E27FC236}">
                <a16:creationId xmlns:a16="http://schemas.microsoft.com/office/drawing/2014/main" id="{47362CDD-C37F-4D41-8947-88DC73176CC9}"/>
              </a:ext>
              <a:ext uri="{C183D7F6-B498-43B3-948B-1728B52AA6E4}">
                <adec:decorative xmlns:adec="http://schemas.microsoft.com/office/drawing/2017/decorative" val="1"/>
              </a:ext>
            </a:extLst>
          </p:cNvPr>
          <p:cNvPicPr>
            <a:picLocks noChangeAspect="1"/>
          </p:cNvPicPr>
          <p:nvPr/>
        </p:nvPicPr>
        <p:blipFill>
          <a:blip r:embed="rId22"/>
          <a:stretch>
            <a:fillRect/>
          </a:stretch>
        </p:blipFill>
        <p:spPr>
          <a:xfrm>
            <a:off x="2980248" y="4104452"/>
            <a:ext cx="567623" cy="567623"/>
          </a:xfrm>
          <a:prstGeom prst="rect">
            <a:avLst/>
          </a:prstGeom>
        </p:spPr>
      </p:pic>
      <p:pic>
        <p:nvPicPr>
          <p:cNvPr id="59" name="Picture 58">
            <a:extLst>
              <a:ext uri="{FF2B5EF4-FFF2-40B4-BE49-F238E27FC236}">
                <a16:creationId xmlns:a16="http://schemas.microsoft.com/office/drawing/2014/main" id="{BA5BFD5F-FC24-2F45-A973-991AB7DB5C60}"/>
              </a:ext>
              <a:ext uri="{C183D7F6-B498-43B3-948B-1728B52AA6E4}">
                <adec:decorative xmlns:adec="http://schemas.microsoft.com/office/drawing/2017/decorative" val="1"/>
              </a:ext>
            </a:extLst>
          </p:cNvPr>
          <p:cNvPicPr>
            <a:picLocks noChangeAspect="1"/>
          </p:cNvPicPr>
          <p:nvPr/>
        </p:nvPicPr>
        <p:blipFill>
          <a:blip r:embed="rId23"/>
          <a:stretch>
            <a:fillRect/>
          </a:stretch>
        </p:blipFill>
        <p:spPr>
          <a:xfrm>
            <a:off x="3934053" y="4104452"/>
            <a:ext cx="567623" cy="567623"/>
          </a:xfrm>
          <a:prstGeom prst="rect">
            <a:avLst/>
          </a:prstGeom>
        </p:spPr>
      </p:pic>
      <p:pic>
        <p:nvPicPr>
          <p:cNvPr id="62" name="Picture 61">
            <a:extLst>
              <a:ext uri="{FF2B5EF4-FFF2-40B4-BE49-F238E27FC236}">
                <a16:creationId xmlns:a16="http://schemas.microsoft.com/office/drawing/2014/main" id="{DCF5E8FB-E82D-6E4D-B6DF-28C457CB3727}"/>
              </a:ext>
              <a:ext uri="{C183D7F6-B498-43B3-948B-1728B52AA6E4}">
                <adec:decorative xmlns:adec="http://schemas.microsoft.com/office/drawing/2017/decorative" val="1"/>
              </a:ext>
            </a:extLst>
          </p:cNvPr>
          <p:cNvPicPr>
            <a:picLocks noChangeAspect="1"/>
          </p:cNvPicPr>
          <p:nvPr/>
        </p:nvPicPr>
        <p:blipFill>
          <a:blip r:embed="rId24"/>
          <a:stretch>
            <a:fillRect/>
          </a:stretch>
        </p:blipFill>
        <p:spPr>
          <a:xfrm>
            <a:off x="1091215" y="5270501"/>
            <a:ext cx="567623" cy="567623"/>
          </a:xfrm>
          <a:prstGeom prst="rect">
            <a:avLst/>
          </a:prstGeom>
        </p:spPr>
      </p:pic>
      <p:pic>
        <p:nvPicPr>
          <p:cNvPr id="65" name="Picture 64">
            <a:extLst>
              <a:ext uri="{FF2B5EF4-FFF2-40B4-BE49-F238E27FC236}">
                <a16:creationId xmlns:a16="http://schemas.microsoft.com/office/drawing/2014/main" id="{3B16E2C8-D651-3D44-AB39-7FFDD42FF2F8}"/>
              </a:ext>
              <a:ext uri="{C183D7F6-B498-43B3-948B-1728B52AA6E4}">
                <adec:decorative xmlns:adec="http://schemas.microsoft.com/office/drawing/2017/decorative" val="1"/>
              </a:ext>
            </a:extLst>
          </p:cNvPr>
          <p:cNvPicPr>
            <a:picLocks noChangeAspect="1"/>
          </p:cNvPicPr>
          <p:nvPr/>
        </p:nvPicPr>
        <p:blipFill>
          <a:blip r:embed="rId25"/>
          <a:stretch>
            <a:fillRect/>
          </a:stretch>
        </p:blipFill>
        <p:spPr>
          <a:xfrm>
            <a:off x="2074192" y="5270501"/>
            <a:ext cx="567623" cy="567623"/>
          </a:xfrm>
          <a:prstGeom prst="rect">
            <a:avLst/>
          </a:prstGeom>
        </p:spPr>
      </p:pic>
      <p:pic>
        <p:nvPicPr>
          <p:cNvPr id="68" name="Picture 67">
            <a:extLst>
              <a:ext uri="{FF2B5EF4-FFF2-40B4-BE49-F238E27FC236}">
                <a16:creationId xmlns:a16="http://schemas.microsoft.com/office/drawing/2014/main" id="{AD8522F7-63D7-D844-9F45-F9D80D3325EF}"/>
              </a:ext>
              <a:ext uri="{C183D7F6-B498-43B3-948B-1728B52AA6E4}">
                <adec:decorative xmlns:adec="http://schemas.microsoft.com/office/drawing/2017/decorative" val="1"/>
              </a:ext>
            </a:extLst>
          </p:cNvPr>
          <p:cNvPicPr>
            <a:picLocks noChangeAspect="1"/>
          </p:cNvPicPr>
          <p:nvPr/>
        </p:nvPicPr>
        <p:blipFill>
          <a:blip r:embed="rId26"/>
          <a:stretch>
            <a:fillRect/>
          </a:stretch>
        </p:blipFill>
        <p:spPr>
          <a:xfrm>
            <a:off x="2976585" y="5270501"/>
            <a:ext cx="567623" cy="567623"/>
          </a:xfrm>
          <a:prstGeom prst="rect">
            <a:avLst/>
          </a:prstGeom>
        </p:spPr>
      </p:pic>
      <p:pic>
        <p:nvPicPr>
          <p:cNvPr id="71" name="Picture 70">
            <a:extLst>
              <a:ext uri="{FF2B5EF4-FFF2-40B4-BE49-F238E27FC236}">
                <a16:creationId xmlns:a16="http://schemas.microsoft.com/office/drawing/2014/main" id="{5B01AFF3-F48F-4D4E-8966-AAB24E6BC4A4}"/>
              </a:ext>
              <a:ext uri="{C183D7F6-B498-43B3-948B-1728B52AA6E4}">
                <adec:decorative xmlns:adec="http://schemas.microsoft.com/office/drawing/2017/decorative" val="1"/>
              </a:ext>
            </a:extLst>
          </p:cNvPr>
          <p:cNvPicPr>
            <a:picLocks noChangeAspect="1"/>
          </p:cNvPicPr>
          <p:nvPr/>
        </p:nvPicPr>
        <p:blipFill>
          <a:blip r:embed="rId27"/>
          <a:stretch>
            <a:fillRect/>
          </a:stretch>
        </p:blipFill>
        <p:spPr>
          <a:xfrm>
            <a:off x="3925070" y="5267859"/>
            <a:ext cx="567623" cy="567623"/>
          </a:xfrm>
          <a:prstGeom prst="rect">
            <a:avLst/>
          </a:prstGeom>
        </p:spPr>
      </p:pic>
      <p:pic>
        <p:nvPicPr>
          <p:cNvPr id="74" name="Picture 73">
            <a:extLst>
              <a:ext uri="{FF2B5EF4-FFF2-40B4-BE49-F238E27FC236}">
                <a16:creationId xmlns:a16="http://schemas.microsoft.com/office/drawing/2014/main" id="{C397DA61-FF69-C947-B168-D60124C0F98B}"/>
              </a:ext>
              <a:ext uri="{C183D7F6-B498-43B3-948B-1728B52AA6E4}">
                <adec:decorative xmlns:adec="http://schemas.microsoft.com/office/drawing/2017/decorative" val="1"/>
              </a:ext>
            </a:extLst>
          </p:cNvPr>
          <p:cNvPicPr>
            <a:picLocks noChangeAspect="1"/>
          </p:cNvPicPr>
          <p:nvPr/>
        </p:nvPicPr>
        <p:blipFill>
          <a:blip r:embed="rId28"/>
          <a:stretch>
            <a:fillRect/>
          </a:stretch>
        </p:blipFill>
        <p:spPr>
          <a:xfrm>
            <a:off x="4850509" y="5267858"/>
            <a:ext cx="567623" cy="567623"/>
          </a:xfrm>
          <a:prstGeom prst="rect">
            <a:avLst/>
          </a:prstGeom>
        </p:spPr>
      </p:pic>
      <p:pic>
        <p:nvPicPr>
          <p:cNvPr id="77" name="Picture 76">
            <a:extLst>
              <a:ext uri="{FF2B5EF4-FFF2-40B4-BE49-F238E27FC236}">
                <a16:creationId xmlns:a16="http://schemas.microsoft.com/office/drawing/2014/main" id="{C8E99333-0A5F-774A-9E73-18D39937BFB5}"/>
              </a:ext>
              <a:ext uri="{C183D7F6-B498-43B3-948B-1728B52AA6E4}">
                <adec:decorative xmlns:adec="http://schemas.microsoft.com/office/drawing/2017/decorative" val="1"/>
              </a:ext>
            </a:extLst>
          </p:cNvPr>
          <p:cNvPicPr>
            <a:picLocks noChangeAspect="1"/>
          </p:cNvPicPr>
          <p:nvPr/>
        </p:nvPicPr>
        <p:blipFill>
          <a:blip r:embed="rId29"/>
          <a:stretch>
            <a:fillRect/>
          </a:stretch>
        </p:blipFill>
        <p:spPr>
          <a:xfrm>
            <a:off x="5783629" y="5287586"/>
            <a:ext cx="567623" cy="567623"/>
          </a:xfrm>
          <a:prstGeom prst="rect">
            <a:avLst/>
          </a:prstGeom>
        </p:spPr>
      </p:pic>
      <p:pic>
        <p:nvPicPr>
          <p:cNvPr id="79" name="Picture 78">
            <a:extLst>
              <a:ext uri="{FF2B5EF4-FFF2-40B4-BE49-F238E27FC236}">
                <a16:creationId xmlns:a16="http://schemas.microsoft.com/office/drawing/2014/main" id="{5723D3B8-4733-0148-9145-68C838C1FD3E}"/>
              </a:ext>
              <a:ext uri="{C183D7F6-B498-43B3-948B-1728B52AA6E4}">
                <adec:decorative xmlns:adec="http://schemas.microsoft.com/office/drawing/2017/decorative" val="1"/>
              </a:ext>
            </a:extLst>
          </p:cNvPr>
          <p:cNvPicPr>
            <a:picLocks noChangeAspect="1"/>
          </p:cNvPicPr>
          <p:nvPr/>
        </p:nvPicPr>
        <p:blipFill>
          <a:blip r:embed="rId30"/>
          <a:stretch>
            <a:fillRect/>
          </a:stretch>
        </p:blipFill>
        <p:spPr>
          <a:xfrm>
            <a:off x="6678340" y="5267857"/>
            <a:ext cx="567623" cy="567623"/>
          </a:xfrm>
          <a:prstGeom prst="rect">
            <a:avLst/>
          </a:prstGeom>
        </p:spPr>
      </p:pic>
      <p:pic>
        <p:nvPicPr>
          <p:cNvPr id="81" name="Picture 80">
            <a:extLst>
              <a:ext uri="{FF2B5EF4-FFF2-40B4-BE49-F238E27FC236}">
                <a16:creationId xmlns:a16="http://schemas.microsoft.com/office/drawing/2014/main" id="{61FE6F28-3D41-2146-B568-2EF4F176BC10}"/>
              </a:ext>
              <a:ext uri="{C183D7F6-B498-43B3-948B-1728B52AA6E4}">
                <adec:decorative xmlns:adec="http://schemas.microsoft.com/office/drawing/2017/decorative" val="1"/>
              </a:ext>
            </a:extLst>
          </p:cNvPr>
          <p:cNvPicPr>
            <a:picLocks noChangeAspect="1"/>
          </p:cNvPicPr>
          <p:nvPr/>
        </p:nvPicPr>
        <p:blipFill>
          <a:blip r:embed="rId31"/>
          <a:stretch>
            <a:fillRect/>
          </a:stretch>
        </p:blipFill>
        <p:spPr>
          <a:xfrm>
            <a:off x="4842608" y="4104452"/>
            <a:ext cx="567623" cy="567623"/>
          </a:xfrm>
          <a:prstGeom prst="rect">
            <a:avLst/>
          </a:prstGeom>
        </p:spPr>
      </p:pic>
      <p:pic>
        <p:nvPicPr>
          <p:cNvPr id="83" name="Picture 82">
            <a:extLst>
              <a:ext uri="{FF2B5EF4-FFF2-40B4-BE49-F238E27FC236}">
                <a16:creationId xmlns:a16="http://schemas.microsoft.com/office/drawing/2014/main" id="{219BCDB2-41DB-674C-8639-2F095D50FDCC}"/>
              </a:ext>
              <a:ext uri="{C183D7F6-B498-43B3-948B-1728B52AA6E4}">
                <adec:decorative xmlns:adec="http://schemas.microsoft.com/office/drawing/2017/decorative" val="1"/>
              </a:ext>
            </a:extLst>
          </p:cNvPr>
          <p:cNvPicPr>
            <a:picLocks noChangeAspect="1"/>
          </p:cNvPicPr>
          <p:nvPr/>
        </p:nvPicPr>
        <p:blipFill>
          <a:blip r:embed="rId32"/>
          <a:stretch>
            <a:fillRect/>
          </a:stretch>
        </p:blipFill>
        <p:spPr>
          <a:xfrm>
            <a:off x="6742784" y="2898196"/>
            <a:ext cx="567623" cy="567623"/>
          </a:xfrm>
          <a:prstGeom prst="rect">
            <a:avLst/>
          </a:prstGeom>
        </p:spPr>
      </p:pic>
      <p:pic>
        <p:nvPicPr>
          <p:cNvPr id="85" name="Picture 84">
            <a:extLst>
              <a:ext uri="{FF2B5EF4-FFF2-40B4-BE49-F238E27FC236}">
                <a16:creationId xmlns:a16="http://schemas.microsoft.com/office/drawing/2014/main" id="{12DCE6AE-645A-5646-8100-18EEDFCF49D0}"/>
              </a:ext>
              <a:ext uri="{C183D7F6-B498-43B3-948B-1728B52AA6E4}">
                <adec:decorative xmlns:adec="http://schemas.microsoft.com/office/drawing/2017/decorative" val="1"/>
              </a:ext>
            </a:extLst>
          </p:cNvPr>
          <p:cNvPicPr>
            <a:picLocks noChangeAspect="1"/>
          </p:cNvPicPr>
          <p:nvPr/>
        </p:nvPicPr>
        <p:blipFill>
          <a:blip r:embed="rId33"/>
          <a:stretch>
            <a:fillRect/>
          </a:stretch>
        </p:blipFill>
        <p:spPr>
          <a:xfrm>
            <a:off x="7682893" y="5266916"/>
            <a:ext cx="567623" cy="567623"/>
          </a:xfrm>
          <a:prstGeom prst="rect">
            <a:avLst/>
          </a:prstGeom>
        </p:spPr>
      </p:pic>
      <p:pic>
        <p:nvPicPr>
          <p:cNvPr id="87" name="Picture 86">
            <a:extLst>
              <a:ext uri="{FF2B5EF4-FFF2-40B4-BE49-F238E27FC236}">
                <a16:creationId xmlns:a16="http://schemas.microsoft.com/office/drawing/2014/main" id="{BA77BA25-443F-DD4E-BB2A-46C0CB0555E9}"/>
              </a:ext>
              <a:ext uri="{C183D7F6-B498-43B3-948B-1728B52AA6E4}">
                <adec:decorative xmlns:adec="http://schemas.microsoft.com/office/drawing/2017/decorative" val="1"/>
              </a:ext>
            </a:extLst>
          </p:cNvPr>
          <p:cNvPicPr>
            <a:picLocks noChangeAspect="1"/>
          </p:cNvPicPr>
          <p:nvPr/>
        </p:nvPicPr>
        <p:blipFill>
          <a:blip r:embed="rId34"/>
          <a:stretch>
            <a:fillRect/>
          </a:stretch>
        </p:blipFill>
        <p:spPr>
          <a:xfrm>
            <a:off x="8618835" y="5266915"/>
            <a:ext cx="567623" cy="567623"/>
          </a:xfrm>
          <a:prstGeom prst="rect">
            <a:avLst/>
          </a:prstGeom>
        </p:spPr>
      </p:pic>
      <p:pic>
        <p:nvPicPr>
          <p:cNvPr id="89" name="Picture 88">
            <a:extLst>
              <a:ext uri="{FF2B5EF4-FFF2-40B4-BE49-F238E27FC236}">
                <a16:creationId xmlns:a16="http://schemas.microsoft.com/office/drawing/2014/main" id="{44BC1C45-6277-0C4F-8822-D7F5E40A0B41}"/>
              </a:ext>
              <a:ext uri="{C183D7F6-B498-43B3-948B-1728B52AA6E4}">
                <adec:decorative xmlns:adec="http://schemas.microsoft.com/office/drawing/2017/decorative" val="1"/>
              </a:ext>
            </a:extLst>
          </p:cNvPr>
          <p:cNvPicPr>
            <a:picLocks noChangeAspect="1"/>
          </p:cNvPicPr>
          <p:nvPr/>
        </p:nvPicPr>
        <p:blipFill>
          <a:blip r:embed="rId35"/>
          <a:stretch>
            <a:fillRect/>
          </a:stretch>
        </p:blipFill>
        <p:spPr>
          <a:xfrm>
            <a:off x="9547010" y="5266914"/>
            <a:ext cx="567623" cy="567623"/>
          </a:xfrm>
          <a:prstGeom prst="rect">
            <a:avLst/>
          </a:prstGeom>
        </p:spPr>
      </p:pic>
      <p:pic>
        <p:nvPicPr>
          <p:cNvPr id="91" name="Picture 90">
            <a:extLst>
              <a:ext uri="{FF2B5EF4-FFF2-40B4-BE49-F238E27FC236}">
                <a16:creationId xmlns:a16="http://schemas.microsoft.com/office/drawing/2014/main" id="{FD27E9FD-1ECA-3749-ABFB-9FE039BF6601}"/>
              </a:ext>
              <a:ext uri="{C183D7F6-B498-43B3-948B-1728B52AA6E4}">
                <adec:decorative xmlns:adec="http://schemas.microsoft.com/office/drawing/2017/decorative" val="1"/>
              </a:ext>
            </a:extLst>
          </p:cNvPr>
          <p:cNvPicPr>
            <a:picLocks noChangeAspect="1"/>
          </p:cNvPicPr>
          <p:nvPr/>
        </p:nvPicPr>
        <p:blipFill>
          <a:blip r:embed="rId36"/>
          <a:stretch>
            <a:fillRect/>
          </a:stretch>
        </p:blipFill>
        <p:spPr>
          <a:xfrm>
            <a:off x="5792924" y="4092891"/>
            <a:ext cx="567623" cy="567623"/>
          </a:xfrm>
          <a:prstGeom prst="rect">
            <a:avLst/>
          </a:prstGeom>
        </p:spPr>
      </p:pic>
      <p:pic>
        <p:nvPicPr>
          <p:cNvPr id="93" name="Picture 92">
            <a:extLst>
              <a:ext uri="{FF2B5EF4-FFF2-40B4-BE49-F238E27FC236}">
                <a16:creationId xmlns:a16="http://schemas.microsoft.com/office/drawing/2014/main" id="{0E471DC4-D8CC-AE41-85C8-0B6D230361DC}"/>
              </a:ext>
              <a:ext uri="{C183D7F6-B498-43B3-948B-1728B52AA6E4}">
                <adec:decorative xmlns:adec="http://schemas.microsoft.com/office/drawing/2017/decorative" val="1"/>
              </a:ext>
            </a:extLst>
          </p:cNvPr>
          <p:cNvPicPr>
            <a:picLocks noChangeAspect="1"/>
          </p:cNvPicPr>
          <p:nvPr/>
        </p:nvPicPr>
        <p:blipFill>
          <a:blip r:embed="rId37"/>
          <a:stretch>
            <a:fillRect/>
          </a:stretch>
        </p:blipFill>
        <p:spPr>
          <a:xfrm>
            <a:off x="7678807" y="2898196"/>
            <a:ext cx="567623" cy="567623"/>
          </a:xfrm>
          <a:prstGeom prst="rect">
            <a:avLst/>
          </a:prstGeom>
        </p:spPr>
      </p:pic>
      <p:pic>
        <p:nvPicPr>
          <p:cNvPr id="95" name="Picture 94">
            <a:extLst>
              <a:ext uri="{FF2B5EF4-FFF2-40B4-BE49-F238E27FC236}">
                <a16:creationId xmlns:a16="http://schemas.microsoft.com/office/drawing/2014/main" id="{B3D1D71A-6F7C-0B46-A19F-7839383E38FA}"/>
              </a:ext>
              <a:ext uri="{C183D7F6-B498-43B3-948B-1728B52AA6E4}">
                <adec:decorative xmlns:adec="http://schemas.microsoft.com/office/drawing/2017/decorative" val="1"/>
              </a:ext>
            </a:extLst>
          </p:cNvPr>
          <p:cNvPicPr>
            <a:picLocks noChangeAspect="1"/>
          </p:cNvPicPr>
          <p:nvPr/>
        </p:nvPicPr>
        <p:blipFill>
          <a:blip r:embed="rId38"/>
          <a:stretch>
            <a:fillRect/>
          </a:stretch>
        </p:blipFill>
        <p:spPr>
          <a:xfrm>
            <a:off x="8608051" y="2898196"/>
            <a:ext cx="567623" cy="567623"/>
          </a:xfrm>
          <a:prstGeom prst="rect">
            <a:avLst/>
          </a:prstGeom>
        </p:spPr>
      </p:pic>
      <p:pic>
        <p:nvPicPr>
          <p:cNvPr id="115" name="Picture 114">
            <a:extLst>
              <a:ext uri="{FF2B5EF4-FFF2-40B4-BE49-F238E27FC236}">
                <a16:creationId xmlns:a16="http://schemas.microsoft.com/office/drawing/2014/main" id="{E5B47817-17CA-0E49-9ED9-58CA4605C70E}"/>
              </a:ext>
              <a:ext uri="{C183D7F6-B498-43B3-948B-1728B52AA6E4}">
                <adec:decorative xmlns:adec="http://schemas.microsoft.com/office/drawing/2017/decorative" val="1"/>
              </a:ext>
            </a:extLst>
          </p:cNvPr>
          <p:cNvPicPr>
            <a:picLocks noChangeAspect="1"/>
          </p:cNvPicPr>
          <p:nvPr/>
        </p:nvPicPr>
        <p:blipFill>
          <a:blip r:embed="rId39"/>
          <a:stretch>
            <a:fillRect/>
          </a:stretch>
        </p:blipFill>
        <p:spPr>
          <a:xfrm>
            <a:off x="9584939" y="2898195"/>
            <a:ext cx="567623" cy="567623"/>
          </a:xfrm>
          <a:prstGeom prst="rect">
            <a:avLst/>
          </a:prstGeom>
        </p:spPr>
      </p:pic>
      <p:pic>
        <p:nvPicPr>
          <p:cNvPr id="117" name="Picture 116">
            <a:extLst>
              <a:ext uri="{FF2B5EF4-FFF2-40B4-BE49-F238E27FC236}">
                <a16:creationId xmlns:a16="http://schemas.microsoft.com/office/drawing/2014/main" id="{2B797873-0B6F-2E4D-987A-E8717B72CECC}"/>
              </a:ext>
              <a:ext uri="{C183D7F6-B498-43B3-948B-1728B52AA6E4}">
                <adec:decorative xmlns:adec="http://schemas.microsoft.com/office/drawing/2017/decorative" val="1"/>
              </a:ext>
            </a:extLst>
          </p:cNvPr>
          <p:cNvPicPr>
            <a:picLocks noChangeAspect="1"/>
          </p:cNvPicPr>
          <p:nvPr/>
        </p:nvPicPr>
        <p:blipFill>
          <a:blip r:embed="rId40"/>
          <a:stretch>
            <a:fillRect/>
          </a:stretch>
        </p:blipFill>
        <p:spPr>
          <a:xfrm>
            <a:off x="10481109" y="2892605"/>
            <a:ext cx="567623" cy="567623"/>
          </a:xfrm>
          <a:prstGeom prst="rect">
            <a:avLst/>
          </a:prstGeom>
        </p:spPr>
      </p:pic>
      <p:pic>
        <p:nvPicPr>
          <p:cNvPr id="119" name="Picture 118">
            <a:extLst>
              <a:ext uri="{FF2B5EF4-FFF2-40B4-BE49-F238E27FC236}">
                <a16:creationId xmlns:a16="http://schemas.microsoft.com/office/drawing/2014/main" id="{A0D67FEA-82A8-504F-9802-E00F909FACDD}"/>
              </a:ext>
              <a:ext uri="{C183D7F6-B498-43B3-948B-1728B52AA6E4}">
                <adec:decorative xmlns:adec="http://schemas.microsoft.com/office/drawing/2017/decorative" val="1"/>
              </a:ext>
            </a:extLst>
          </p:cNvPr>
          <p:cNvPicPr>
            <a:picLocks noChangeAspect="1"/>
          </p:cNvPicPr>
          <p:nvPr/>
        </p:nvPicPr>
        <p:blipFill>
          <a:blip r:embed="rId41"/>
          <a:stretch>
            <a:fillRect/>
          </a:stretch>
        </p:blipFill>
        <p:spPr>
          <a:xfrm>
            <a:off x="6678340" y="4101208"/>
            <a:ext cx="567623" cy="567623"/>
          </a:xfrm>
          <a:prstGeom prst="rect">
            <a:avLst/>
          </a:prstGeom>
        </p:spPr>
      </p:pic>
      <p:pic>
        <p:nvPicPr>
          <p:cNvPr id="121" name="Picture 120">
            <a:extLst>
              <a:ext uri="{FF2B5EF4-FFF2-40B4-BE49-F238E27FC236}">
                <a16:creationId xmlns:a16="http://schemas.microsoft.com/office/drawing/2014/main" id="{653ACA71-7BF4-4148-902C-ABE57400CC88}"/>
              </a:ext>
              <a:ext uri="{C183D7F6-B498-43B3-948B-1728B52AA6E4}">
                <adec:decorative xmlns:adec="http://schemas.microsoft.com/office/drawing/2017/decorative" val="1"/>
              </a:ext>
            </a:extLst>
          </p:cNvPr>
          <p:cNvPicPr>
            <a:picLocks noChangeAspect="1"/>
          </p:cNvPicPr>
          <p:nvPr/>
        </p:nvPicPr>
        <p:blipFill>
          <a:blip r:embed="rId42"/>
          <a:stretch>
            <a:fillRect/>
          </a:stretch>
        </p:blipFill>
        <p:spPr>
          <a:xfrm>
            <a:off x="10529987" y="5258019"/>
            <a:ext cx="567623" cy="567623"/>
          </a:xfrm>
          <a:prstGeom prst="rect">
            <a:avLst/>
          </a:prstGeom>
        </p:spPr>
      </p:pic>
      <p:pic>
        <p:nvPicPr>
          <p:cNvPr id="123" name="Picture 122">
            <a:extLst>
              <a:ext uri="{FF2B5EF4-FFF2-40B4-BE49-F238E27FC236}">
                <a16:creationId xmlns:a16="http://schemas.microsoft.com/office/drawing/2014/main" id="{2B298732-AFA6-D448-958A-2A48BDC6EB40}"/>
              </a:ext>
              <a:ext uri="{C183D7F6-B498-43B3-948B-1728B52AA6E4}">
                <adec:decorative xmlns:adec="http://schemas.microsoft.com/office/drawing/2017/decorative" val="1"/>
              </a:ext>
            </a:extLst>
          </p:cNvPr>
          <p:cNvPicPr>
            <a:picLocks noChangeAspect="1"/>
          </p:cNvPicPr>
          <p:nvPr/>
        </p:nvPicPr>
        <p:blipFill>
          <a:blip r:embed="rId43"/>
          <a:stretch>
            <a:fillRect/>
          </a:stretch>
        </p:blipFill>
        <p:spPr>
          <a:xfrm>
            <a:off x="7672389" y="4050652"/>
            <a:ext cx="567623" cy="567623"/>
          </a:xfrm>
          <a:prstGeom prst="rect">
            <a:avLst/>
          </a:prstGeom>
        </p:spPr>
      </p:pic>
      <p:pic>
        <p:nvPicPr>
          <p:cNvPr id="125" name="Picture 124">
            <a:extLst>
              <a:ext uri="{FF2B5EF4-FFF2-40B4-BE49-F238E27FC236}">
                <a16:creationId xmlns:a16="http://schemas.microsoft.com/office/drawing/2014/main" id="{412B6DCC-AE8C-A748-A2E9-DC9CF9459B08}"/>
              </a:ext>
              <a:ext uri="{C183D7F6-B498-43B3-948B-1728B52AA6E4}">
                <adec:decorative xmlns:adec="http://schemas.microsoft.com/office/drawing/2017/decorative" val="1"/>
              </a:ext>
            </a:extLst>
          </p:cNvPr>
          <p:cNvPicPr>
            <a:picLocks noChangeAspect="1"/>
          </p:cNvPicPr>
          <p:nvPr/>
        </p:nvPicPr>
        <p:blipFill>
          <a:blip r:embed="rId44"/>
          <a:stretch>
            <a:fillRect/>
          </a:stretch>
        </p:blipFill>
        <p:spPr>
          <a:xfrm>
            <a:off x="8628029" y="4050652"/>
            <a:ext cx="567623" cy="567623"/>
          </a:xfrm>
          <a:prstGeom prst="rect">
            <a:avLst/>
          </a:prstGeom>
        </p:spPr>
      </p:pic>
      <p:pic>
        <p:nvPicPr>
          <p:cNvPr id="127" name="Picture 126">
            <a:extLst>
              <a:ext uri="{FF2B5EF4-FFF2-40B4-BE49-F238E27FC236}">
                <a16:creationId xmlns:a16="http://schemas.microsoft.com/office/drawing/2014/main" id="{F81FF716-4C1B-334D-97EA-2F6A87AE872F}"/>
              </a:ext>
              <a:ext uri="{C183D7F6-B498-43B3-948B-1728B52AA6E4}">
                <adec:decorative xmlns:adec="http://schemas.microsoft.com/office/drawing/2017/decorative" val="1"/>
              </a:ext>
            </a:extLst>
          </p:cNvPr>
          <p:cNvPicPr>
            <a:picLocks noChangeAspect="1"/>
          </p:cNvPicPr>
          <p:nvPr/>
        </p:nvPicPr>
        <p:blipFill>
          <a:blip r:embed="rId45"/>
          <a:stretch>
            <a:fillRect/>
          </a:stretch>
        </p:blipFill>
        <p:spPr>
          <a:xfrm>
            <a:off x="9547010" y="4053957"/>
            <a:ext cx="567623" cy="567623"/>
          </a:xfrm>
          <a:prstGeom prst="rect">
            <a:avLst/>
          </a:prstGeom>
        </p:spPr>
      </p:pic>
      <p:pic>
        <p:nvPicPr>
          <p:cNvPr id="129" name="Picture 128">
            <a:extLst>
              <a:ext uri="{FF2B5EF4-FFF2-40B4-BE49-F238E27FC236}">
                <a16:creationId xmlns:a16="http://schemas.microsoft.com/office/drawing/2014/main" id="{94C26B7B-8144-F846-984D-ED4EECAC4035}"/>
              </a:ext>
              <a:ext uri="{C183D7F6-B498-43B3-948B-1728B52AA6E4}">
                <adec:decorative xmlns:adec="http://schemas.microsoft.com/office/drawing/2017/decorative" val="1"/>
              </a:ext>
            </a:extLst>
          </p:cNvPr>
          <p:cNvPicPr>
            <a:picLocks noChangeAspect="1"/>
          </p:cNvPicPr>
          <p:nvPr/>
        </p:nvPicPr>
        <p:blipFill>
          <a:blip r:embed="rId46"/>
          <a:stretch>
            <a:fillRect/>
          </a:stretch>
        </p:blipFill>
        <p:spPr>
          <a:xfrm>
            <a:off x="10502649" y="4032963"/>
            <a:ext cx="567623" cy="567623"/>
          </a:xfrm>
          <a:prstGeom prst="rect">
            <a:avLst/>
          </a:prstGeom>
        </p:spPr>
      </p:pic>
    </p:spTree>
    <p:extLst>
      <p:ext uri="{BB962C8B-B14F-4D97-AF65-F5344CB8AC3E}">
        <p14:creationId xmlns:p14="http://schemas.microsoft.com/office/powerpoint/2010/main" val="32952288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
            <a:extLst>
              <a:ext uri="{FF2B5EF4-FFF2-40B4-BE49-F238E27FC236}">
                <a16:creationId xmlns:a16="http://schemas.microsoft.com/office/drawing/2014/main" id="{B2A294DA-544B-A149-A432-283E15134C8B}"/>
              </a:ext>
            </a:extLst>
          </p:cNvPr>
          <p:cNvSpPr>
            <a:spLocks noGrp="1"/>
          </p:cNvSpPr>
          <p:nvPr>
            <p:ph type="title"/>
          </p:nvPr>
        </p:nvSpPr>
        <p:spPr/>
        <p:txBody>
          <a:bodyPr/>
          <a:lstStyle/>
          <a:p>
            <a:r>
              <a:rPr lang="en-US"/>
              <a:t>Presentation illustration set (2 of 4)</a:t>
            </a:r>
          </a:p>
        </p:txBody>
      </p:sp>
      <p:pic>
        <p:nvPicPr>
          <p:cNvPr id="6" name="Picture 5">
            <a:extLst>
              <a:ext uri="{FF2B5EF4-FFF2-40B4-BE49-F238E27FC236}">
                <a16:creationId xmlns:a16="http://schemas.microsoft.com/office/drawing/2014/main" id="{196755F7-572F-264A-82B8-E094865EBB0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72252" y="1794846"/>
            <a:ext cx="567623" cy="567623"/>
          </a:xfrm>
          <a:prstGeom prst="rect">
            <a:avLst/>
          </a:prstGeom>
        </p:spPr>
      </p:pic>
      <p:pic>
        <p:nvPicPr>
          <p:cNvPr id="10" name="Picture 9">
            <a:extLst>
              <a:ext uri="{FF2B5EF4-FFF2-40B4-BE49-F238E27FC236}">
                <a16:creationId xmlns:a16="http://schemas.microsoft.com/office/drawing/2014/main" id="{E2C28603-2D74-8941-968F-CB6386EB7313}"/>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108920" y="1804621"/>
            <a:ext cx="567623" cy="567623"/>
          </a:xfrm>
          <a:prstGeom prst="rect">
            <a:avLst/>
          </a:prstGeom>
        </p:spPr>
      </p:pic>
      <p:pic>
        <p:nvPicPr>
          <p:cNvPr id="15" name="Picture 14">
            <a:extLst>
              <a:ext uri="{FF2B5EF4-FFF2-40B4-BE49-F238E27FC236}">
                <a16:creationId xmlns:a16="http://schemas.microsoft.com/office/drawing/2014/main" id="{44F266F4-92D8-8C49-957E-648C509F5483}"/>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130851" y="1804620"/>
            <a:ext cx="567623" cy="567623"/>
          </a:xfrm>
          <a:prstGeom prst="rect">
            <a:avLst/>
          </a:prstGeom>
        </p:spPr>
      </p:pic>
      <p:pic>
        <p:nvPicPr>
          <p:cNvPr id="19" name="Picture 18">
            <a:extLst>
              <a:ext uri="{FF2B5EF4-FFF2-40B4-BE49-F238E27FC236}">
                <a16:creationId xmlns:a16="http://schemas.microsoft.com/office/drawing/2014/main" id="{2F630297-25C5-4343-A0BD-BB33E08CA83B}"/>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5152782" y="1804619"/>
            <a:ext cx="567623" cy="567623"/>
          </a:xfrm>
          <a:prstGeom prst="rect">
            <a:avLst/>
          </a:prstGeom>
        </p:spPr>
      </p:pic>
      <p:pic>
        <p:nvPicPr>
          <p:cNvPr id="24" name="Picture 23">
            <a:extLst>
              <a:ext uri="{FF2B5EF4-FFF2-40B4-BE49-F238E27FC236}">
                <a16:creationId xmlns:a16="http://schemas.microsoft.com/office/drawing/2014/main" id="{BA7DF78A-5EB8-4A46-8F83-78D0EB34978A}"/>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1072251" y="2910587"/>
            <a:ext cx="567623" cy="567623"/>
          </a:xfrm>
          <a:prstGeom prst="rect">
            <a:avLst/>
          </a:prstGeom>
        </p:spPr>
      </p:pic>
      <p:pic>
        <p:nvPicPr>
          <p:cNvPr id="28" name="Picture 27">
            <a:extLst>
              <a:ext uri="{FF2B5EF4-FFF2-40B4-BE49-F238E27FC236}">
                <a16:creationId xmlns:a16="http://schemas.microsoft.com/office/drawing/2014/main" id="{9B1DAB6B-D572-F342-A84A-D225CE998B25}"/>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6164910" y="1797414"/>
            <a:ext cx="567623" cy="567623"/>
          </a:xfrm>
          <a:prstGeom prst="rect">
            <a:avLst/>
          </a:prstGeom>
        </p:spPr>
      </p:pic>
      <p:pic>
        <p:nvPicPr>
          <p:cNvPr id="31" name="Picture 30">
            <a:extLst>
              <a:ext uri="{FF2B5EF4-FFF2-40B4-BE49-F238E27FC236}">
                <a16:creationId xmlns:a16="http://schemas.microsoft.com/office/drawing/2014/main" id="{463A3F83-8A33-2440-9D59-35BC5F628E82}"/>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1072251" y="3989489"/>
            <a:ext cx="567623" cy="567623"/>
          </a:xfrm>
          <a:prstGeom prst="rect">
            <a:avLst/>
          </a:prstGeom>
        </p:spPr>
      </p:pic>
      <p:pic>
        <p:nvPicPr>
          <p:cNvPr id="47" name="Picture 46">
            <a:extLst>
              <a:ext uri="{FF2B5EF4-FFF2-40B4-BE49-F238E27FC236}">
                <a16:creationId xmlns:a16="http://schemas.microsoft.com/office/drawing/2014/main" id="{C3755727-E3DC-6A4F-86F8-A7E0CCEE608D}"/>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7208958" y="1794843"/>
            <a:ext cx="567623" cy="567623"/>
          </a:xfrm>
          <a:prstGeom prst="rect">
            <a:avLst/>
          </a:prstGeom>
        </p:spPr>
      </p:pic>
      <p:pic>
        <p:nvPicPr>
          <p:cNvPr id="52" name="Picture 51">
            <a:extLst>
              <a:ext uri="{FF2B5EF4-FFF2-40B4-BE49-F238E27FC236}">
                <a16:creationId xmlns:a16="http://schemas.microsoft.com/office/drawing/2014/main" id="{3F407D69-C56B-4E4E-863B-413B227159F2}"/>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8356931" y="1794842"/>
            <a:ext cx="567623" cy="567623"/>
          </a:xfrm>
          <a:prstGeom prst="rect">
            <a:avLst/>
          </a:prstGeom>
        </p:spPr>
      </p:pic>
      <p:pic>
        <p:nvPicPr>
          <p:cNvPr id="58" name="Picture 57">
            <a:extLst>
              <a:ext uri="{FF2B5EF4-FFF2-40B4-BE49-F238E27FC236}">
                <a16:creationId xmlns:a16="http://schemas.microsoft.com/office/drawing/2014/main" id="{AA520861-8AEC-5341-8E9B-53A6E961E18E}"/>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9504904" y="1794842"/>
            <a:ext cx="567623" cy="567623"/>
          </a:xfrm>
          <a:prstGeom prst="rect">
            <a:avLst/>
          </a:prstGeom>
        </p:spPr>
      </p:pic>
      <p:pic>
        <p:nvPicPr>
          <p:cNvPr id="64" name="Picture 63">
            <a:extLst>
              <a:ext uri="{FF2B5EF4-FFF2-40B4-BE49-F238E27FC236}">
                <a16:creationId xmlns:a16="http://schemas.microsoft.com/office/drawing/2014/main" id="{373AFB37-5DA8-D24B-BE92-73BAF8FFF10F}"/>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10548950" y="1794842"/>
            <a:ext cx="567623" cy="567623"/>
          </a:xfrm>
          <a:prstGeom prst="rect">
            <a:avLst/>
          </a:prstGeom>
        </p:spPr>
      </p:pic>
      <p:pic>
        <p:nvPicPr>
          <p:cNvPr id="70" name="Picture 69">
            <a:extLst>
              <a:ext uri="{FF2B5EF4-FFF2-40B4-BE49-F238E27FC236}">
                <a16:creationId xmlns:a16="http://schemas.microsoft.com/office/drawing/2014/main" id="{D723B975-0B44-8B4E-B87B-F4FCBA32140C}"/>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10548950" y="2902904"/>
            <a:ext cx="567623" cy="567623"/>
          </a:xfrm>
          <a:prstGeom prst="rect">
            <a:avLst/>
          </a:prstGeom>
        </p:spPr>
      </p:pic>
      <p:pic>
        <p:nvPicPr>
          <p:cNvPr id="76" name="Picture 75">
            <a:extLst>
              <a:ext uri="{FF2B5EF4-FFF2-40B4-BE49-F238E27FC236}">
                <a16:creationId xmlns:a16="http://schemas.microsoft.com/office/drawing/2014/main" id="{B220DB05-F458-414C-AFA5-64A526B99E07}"/>
              </a:ext>
              <a:ext uri="{C183D7F6-B498-43B3-948B-1728B52AA6E4}">
                <adec:decorative xmlns:adec="http://schemas.microsoft.com/office/drawing/2017/decorative" val="1"/>
              </a:ext>
            </a:extLst>
          </p:cNvPr>
          <p:cNvPicPr>
            <a:picLocks noChangeAspect="1"/>
          </p:cNvPicPr>
          <p:nvPr/>
        </p:nvPicPr>
        <p:blipFill>
          <a:blip r:embed="rId15"/>
          <a:stretch>
            <a:fillRect/>
          </a:stretch>
        </p:blipFill>
        <p:spPr>
          <a:xfrm>
            <a:off x="9504903" y="2902903"/>
            <a:ext cx="567623" cy="567623"/>
          </a:xfrm>
          <a:prstGeom prst="rect">
            <a:avLst/>
          </a:prstGeom>
        </p:spPr>
      </p:pic>
      <p:pic>
        <p:nvPicPr>
          <p:cNvPr id="80" name="Picture 79">
            <a:extLst>
              <a:ext uri="{FF2B5EF4-FFF2-40B4-BE49-F238E27FC236}">
                <a16:creationId xmlns:a16="http://schemas.microsoft.com/office/drawing/2014/main" id="{BC1BC1A4-A24F-A845-92BA-F9E7C2D707AA}"/>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8356931" y="2902902"/>
            <a:ext cx="567623" cy="567623"/>
          </a:xfrm>
          <a:prstGeom prst="rect">
            <a:avLst/>
          </a:prstGeom>
        </p:spPr>
      </p:pic>
      <p:pic>
        <p:nvPicPr>
          <p:cNvPr id="84" name="Picture 83">
            <a:extLst>
              <a:ext uri="{FF2B5EF4-FFF2-40B4-BE49-F238E27FC236}">
                <a16:creationId xmlns:a16="http://schemas.microsoft.com/office/drawing/2014/main" id="{D2B5215B-4FC7-CB40-A0F8-552DC74454B1}"/>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7208957" y="2902901"/>
            <a:ext cx="567623" cy="567623"/>
          </a:xfrm>
          <a:prstGeom prst="rect">
            <a:avLst/>
          </a:prstGeom>
        </p:spPr>
      </p:pic>
      <p:pic>
        <p:nvPicPr>
          <p:cNvPr id="88" name="Picture 87">
            <a:extLst>
              <a:ext uri="{FF2B5EF4-FFF2-40B4-BE49-F238E27FC236}">
                <a16:creationId xmlns:a16="http://schemas.microsoft.com/office/drawing/2014/main" id="{7F11ACF1-5C8A-5E46-A108-23C91AABE2E9}"/>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6164910" y="2902900"/>
            <a:ext cx="567623" cy="567623"/>
          </a:xfrm>
          <a:prstGeom prst="rect">
            <a:avLst/>
          </a:prstGeom>
        </p:spPr>
      </p:pic>
      <p:pic>
        <p:nvPicPr>
          <p:cNvPr id="92" name="Picture 91">
            <a:extLst>
              <a:ext uri="{FF2B5EF4-FFF2-40B4-BE49-F238E27FC236}">
                <a16:creationId xmlns:a16="http://schemas.microsoft.com/office/drawing/2014/main" id="{71281F77-6AE2-E543-8423-42D07BDB53CB}"/>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2081989" y="2910586"/>
            <a:ext cx="567623" cy="567623"/>
          </a:xfrm>
          <a:prstGeom prst="rect">
            <a:avLst/>
          </a:prstGeom>
        </p:spPr>
      </p:pic>
      <p:pic>
        <p:nvPicPr>
          <p:cNvPr id="96" name="Picture 95">
            <a:extLst>
              <a:ext uri="{FF2B5EF4-FFF2-40B4-BE49-F238E27FC236}">
                <a16:creationId xmlns:a16="http://schemas.microsoft.com/office/drawing/2014/main" id="{36476DF9-CC19-F648-A79D-59BEAA52C2F7}"/>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3121235" y="2882853"/>
            <a:ext cx="567623" cy="567623"/>
          </a:xfrm>
          <a:prstGeom prst="rect">
            <a:avLst/>
          </a:prstGeom>
        </p:spPr>
      </p:pic>
      <p:pic>
        <p:nvPicPr>
          <p:cNvPr id="98" name="Picture 97">
            <a:extLst>
              <a:ext uri="{FF2B5EF4-FFF2-40B4-BE49-F238E27FC236}">
                <a16:creationId xmlns:a16="http://schemas.microsoft.com/office/drawing/2014/main" id="{E3F2E9FA-8D5B-344A-A902-54056E8EE4DA}"/>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4123309" y="2882853"/>
            <a:ext cx="567623" cy="567623"/>
          </a:xfrm>
          <a:prstGeom prst="rect">
            <a:avLst/>
          </a:prstGeom>
        </p:spPr>
      </p:pic>
      <p:pic>
        <p:nvPicPr>
          <p:cNvPr id="100" name="Picture 99">
            <a:extLst>
              <a:ext uri="{FF2B5EF4-FFF2-40B4-BE49-F238E27FC236}">
                <a16:creationId xmlns:a16="http://schemas.microsoft.com/office/drawing/2014/main" id="{51C07DC1-1EE8-4B4D-86B0-6E7FDFD66FB5}"/>
              </a:ext>
              <a:ext uri="{C183D7F6-B498-43B3-948B-1728B52AA6E4}">
                <adec:decorative xmlns:adec="http://schemas.microsoft.com/office/drawing/2017/decorative" val="1"/>
              </a:ext>
            </a:extLst>
          </p:cNvPr>
          <p:cNvPicPr>
            <a:picLocks noChangeAspect="1"/>
          </p:cNvPicPr>
          <p:nvPr/>
        </p:nvPicPr>
        <p:blipFill>
          <a:blip r:embed="rId22"/>
          <a:stretch>
            <a:fillRect/>
          </a:stretch>
        </p:blipFill>
        <p:spPr>
          <a:xfrm>
            <a:off x="5136829" y="2882852"/>
            <a:ext cx="567623" cy="567623"/>
          </a:xfrm>
          <a:prstGeom prst="rect">
            <a:avLst/>
          </a:prstGeom>
        </p:spPr>
      </p:pic>
      <p:pic>
        <p:nvPicPr>
          <p:cNvPr id="102" name="Picture 101">
            <a:extLst>
              <a:ext uri="{FF2B5EF4-FFF2-40B4-BE49-F238E27FC236}">
                <a16:creationId xmlns:a16="http://schemas.microsoft.com/office/drawing/2014/main" id="{7FCD4633-0D26-C347-AB91-7FFC02C416F3}"/>
              </a:ext>
              <a:ext uri="{C183D7F6-B498-43B3-948B-1728B52AA6E4}">
                <adec:decorative xmlns:adec="http://schemas.microsoft.com/office/drawing/2017/decorative" val="1"/>
              </a:ext>
            </a:extLst>
          </p:cNvPr>
          <p:cNvPicPr>
            <a:picLocks noChangeAspect="1"/>
          </p:cNvPicPr>
          <p:nvPr/>
        </p:nvPicPr>
        <p:blipFill>
          <a:blip r:embed="rId23"/>
          <a:stretch>
            <a:fillRect/>
          </a:stretch>
        </p:blipFill>
        <p:spPr>
          <a:xfrm>
            <a:off x="2076733" y="4013066"/>
            <a:ext cx="567623" cy="567623"/>
          </a:xfrm>
          <a:prstGeom prst="rect">
            <a:avLst/>
          </a:prstGeom>
        </p:spPr>
      </p:pic>
      <p:pic>
        <p:nvPicPr>
          <p:cNvPr id="104" name="Picture 103">
            <a:extLst>
              <a:ext uri="{FF2B5EF4-FFF2-40B4-BE49-F238E27FC236}">
                <a16:creationId xmlns:a16="http://schemas.microsoft.com/office/drawing/2014/main" id="{C321CDD8-7625-884A-B4C8-1BA0FC93009C}"/>
              </a:ext>
              <a:ext uri="{C183D7F6-B498-43B3-948B-1728B52AA6E4}">
                <adec:decorative xmlns:adec="http://schemas.microsoft.com/office/drawing/2017/decorative" val="1"/>
              </a:ext>
            </a:extLst>
          </p:cNvPr>
          <p:cNvPicPr>
            <a:picLocks noChangeAspect="1"/>
          </p:cNvPicPr>
          <p:nvPr/>
        </p:nvPicPr>
        <p:blipFill>
          <a:blip r:embed="rId24"/>
          <a:stretch>
            <a:fillRect/>
          </a:stretch>
        </p:blipFill>
        <p:spPr>
          <a:xfrm>
            <a:off x="4125435" y="4022607"/>
            <a:ext cx="567623" cy="567623"/>
          </a:xfrm>
          <a:prstGeom prst="rect">
            <a:avLst/>
          </a:prstGeom>
        </p:spPr>
      </p:pic>
      <p:pic>
        <p:nvPicPr>
          <p:cNvPr id="106" name="Picture 105">
            <a:extLst>
              <a:ext uri="{FF2B5EF4-FFF2-40B4-BE49-F238E27FC236}">
                <a16:creationId xmlns:a16="http://schemas.microsoft.com/office/drawing/2014/main" id="{1CA0D22C-FB4B-844D-A52B-7F2C50D23BD2}"/>
              </a:ext>
              <a:ext uri="{C183D7F6-B498-43B3-948B-1728B52AA6E4}">
                <adec:decorative xmlns:adec="http://schemas.microsoft.com/office/drawing/2017/decorative" val="1"/>
              </a:ext>
            </a:extLst>
          </p:cNvPr>
          <p:cNvPicPr>
            <a:picLocks noChangeAspect="1"/>
          </p:cNvPicPr>
          <p:nvPr/>
        </p:nvPicPr>
        <p:blipFill>
          <a:blip r:embed="rId25"/>
          <a:stretch>
            <a:fillRect/>
          </a:stretch>
        </p:blipFill>
        <p:spPr>
          <a:xfrm>
            <a:off x="5136829" y="4032146"/>
            <a:ext cx="567623" cy="567623"/>
          </a:xfrm>
          <a:prstGeom prst="rect">
            <a:avLst/>
          </a:prstGeom>
        </p:spPr>
      </p:pic>
      <p:pic>
        <p:nvPicPr>
          <p:cNvPr id="108" name="Picture 107">
            <a:extLst>
              <a:ext uri="{FF2B5EF4-FFF2-40B4-BE49-F238E27FC236}">
                <a16:creationId xmlns:a16="http://schemas.microsoft.com/office/drawing/2014/main" id="{C9D444F8-19F8-524F-ACAD-A5E0D99DF912}"/>
              </a:ext>
              <a:ext uri="{C183D7F6-B498-43B3-948B-1728B52AA6E4}">
                <adec:decorative xmlns:adec="http://schemas.microsoft.com/office/drawing/2017/decorative" val="1"/>
              </a:ext>
            </a:extLst>
          </p:cNvPr>
          <p:cNvPicPr>
            <a:picLocks noChangeAspect="1"/>
          </p:cNvPicPr>
          <p:nvPr/>
        </p:nvPicPr>
        <p:blipFill>
          <a:blip r:embed="rId26"/>
          <a:stretch>
            <a:fillRect/>
          </a:stretch>
        </p:blipFill>
        <p:spPr>
          <a:xfrm>
            <a:off x="6164910" y="4032146"/>
            <a:ext cx="567623" cy="567623"/>
          </a:xfrm>
          <a:prstGeom prst="rect">
            <a:avLst/>
          </a:prstGeom>
        </p:spPr>
      </p:pic>
      <p:pic>
        <p:nvPicPr>
          <p:cNvPr id="110" name="Picture 109">
            <a:extLst>
              <a:ext uri="{FF2B5EF4-FFF2-40B4-BE49-F238E27FC236}">
                <a16:creationId xmlns:a16="http://schemas.microsoft.com/office/drawing/2014/main" id="{FE6B0074-05AA-1640-B4DF-BA56297DDA7F}"/>
              </a:ext>
              <a:ext uri="{C183D7F6-B498-43B3-948B-1728B52AA6E4}">
                <adec:decorative xmlns:adec="http://schemas.microsoft.com/office/drawing/2017/decorative" val="1"/>
              </a:ext>
            </a:extLst>
          </p:cNvPr>
          <p:cNvPicPr>
            <a:picLocks noChangeAspect="1"/>
          </p:cNvPicPr>
          <p:nvPr/>
        </p:nvPicPr>
        <p:blipFill>
          <a:blip r:embed="rId27"/>
          <a:stretch>
            <a:fillRect/>
          </a:stretch>
        </p:blipFill>
        <p:spPr>
          <a:xfrm>
            <a:off x="7202219" y="4087919"/>
            <a:ext cx="567623" cy="567623"/>
          </a:xfrm>
          <a:prstGeom prst="rect">
            <a:avLst/>
          </a:prstGeom>
        </p:spPr>
      </p:pic>
      <p:pic>
        <p:nvPicPr>
          <p:cNvPr id="112" name="Picture 111">
            <a:extLst>
              <a:ext uri="{FF2B5EF4-FFF2-40B4-BE49-F238E27FC236}">
                <a16:creationId xmlns:a16="http://schemas.microsoft.com/office/drawing/2014/main" id="{C7C958BE-01DB-F646-B44C-4A060067381D}"/>
              </a:ext>
              <a:ext uri="{C183D7F6-B498-43B3-948B-1728B52AA6E4}">
                <adec:decorative xmlns:adec="http://schemas.microsoft.com/office/drawing/2017/decorative" val="1"/>
              </a:ext>
            </a:extLst>
          </p:cNvPr>
          <p:cNvPicPr>
            <a:picLocks noChangeAspect="1"/>
          </p:cNvPicPr>
          <p:nvPr/>
        </p:nvPicPr>
        <p:blipFill>
          <a:blip r:embed="rId28"/>
          <a:stretch>
            <a:fillRect/>
          </a:stretch>
        </p:blipFill>
        <p:spPr>
          <a:xfrm>
            <a:off x="8348195" y="4087919"/>
            <a:ext cx="567623" cy="567623"/>
          </a:xfrm>
          <a:prstGeom prst="rect">
            <a:avLst/>
          </a:prstGeom>
        </p:spPr>
      </p:pic>
      <p:pic>
        <p:nvPicPr>
          <p:cNvPr id="120" name="Picture 119">
            <a:extLst>
              <a:ext uri="{FF2B5EF4-FFF2-40B4-BE49-F238E27FC236}">
                <a16:creationId xmlns:a16="http://schemas.microsoft.com/office/drawing/2014/main" id="{1AF3C9D3-C7A2-D143-B6B2-B07664A3441D}"/>
              </a:ext>
              <a:ext uri="{C183D7F6-B498-43B3-948B-1728B52AA6E4}">
                <adec:decorative xmlns:adec="http://schemas.microsoft.com/office/drawing/2017/decorative" val="1"/>
              </a:ext>
            </a:extLst>
          </p:cNvPr>
          <p:cNvPicPr>
            <a:picLocks noChangeAspect="1"/>
          </p:cNvPicPr>
          <p:nvPr/>
        </p:nvPicPr>
        <p:blipFill>
          <a:blip r:embed="rId29"/>
          <a:stretch>
            <a:fillRect/>
          </a:stretch>
        </p:blipFill>
        <p:spPr>
          <a:xfrm>
            <a:off x="9504902" y="4087920"/>
            <a:ext cx="567623" cy="567623"/>
          </a:xfrm>
          <a:prstGeom prst="rect">
            <a:avLst/>
          </a:prstGeom>
        </p:spPr>
      </p:pic>
      <p:pic>
        <p:nvPicPr>
          <p:cNvPr id="128" name="Picture 127">
            <a:extLst>
              <a:ext uri="{FF2B5EF4-FFF2-40B4-BE49-F238E27FC236}">
                <a16:creationId xmlns:a16="http://schemas.microsoft.com/office/drawing/2014/main" id="{86BD17F3-CA52-334F-B65F-9BDC18EBFE77}"/>
              </a:ext>
              <a:ext uri="{C183D7F6-B498-43B3-948B-1728B52AA6E4}">
                <adec:decorative xmlns:adec="http://schemas.microsoft.com/office/drawing/2017/decorative" val="1"/>
              </a:ext>
            </a:extLst>
          </p:cNvPr>
          <p:cNvPicPr>
            <a:picLocks noChangeAspect="1"/>
          </p:cNvPicPr>
          <p:nvPr/>
        </p:nvPicPr>
        <p:blipFill>
          <a:blip r:embed="rId30"/>
          <a:stretch>
            <a:fillRect/>
          </a:stretch>
        </p:blipFill>
        <p:spPr>
          <a:xfrm>
            <a:off x="3114042" y="4013067"/>
            <a:ext cx="567623" cy="567623"/>
          </a:xfrm>
          <a:prstGeom prst="rect">
            <a:avLst/>
          </a:prstGeom>
        </p:spPr>
      </p:pic>
      <p:pic>
        <p:nvPicPr>
          <p:cNvPr id="136" name="Picture 135">
            <a:extLst>
              <a:ext uri="{FF2B5EF4-FFF2-40B4-BE49-F238E27FC236}">
                <a16:creationId xmlns:a16="http://schemas.microsoft.com/office/drawing/2014/main" id="{BF025DBA-9BBB-D841-8CB2-4A483C37EFCC}"/>
              </a:ext>
              <a:ext uri="{C183D7F6-B498-43B3-948B-1728B52AA6E4}">
                <adec:decorative xmlns:adec="http://schemas.microsoft.com/office/drawing/2017/decorative" val="1"/>
              </a:ext>
            </a:extLst>
          </p:cNvPr>
          <p:cNvPicPr>
            <a:picLocks noChangeAspect="1"/>
          </p:cNvPicPr>
          <p:nvPr/>
        </p:nvPicPr>
        <p:blipFill>
          <a:blip r:embed="rId31"/>
          <a:stretch>
            <a:fillRect/>
          </a:stretch>
        </p:blipFill>
        <p:spPr>
          <a:xfrm>
            <a:off x="1072251" y="5273410"/>
            <a:ext cx="567623" cy="567623"/>
          </a:xfrm>
          <a:prstGeom prst="rect">
            <a:avLst/>
          </a:prstGeom>
        </p:spPr>
      </p:pic>
      <p:pic>
        <p:nvPicPr>
          <p:cNvPr id="138" name="Picture 137">
            <a:extLst>
              <a:ext uri="{FF2B5EF4-FFF2-40B4-BE49-F238E27FC236}">
                <a16:creationId xmlns:a16="http://schemas.microsoft.com/office/drawing/2014/main" id="{7593C159-CE92-054D-B147-1D8871745B87}"/>
              </a:ext>
              <a:ext uri="{C183D7F6-B498-43B3-948B-1728B52AA6E4}">
                <adec:decorative xmlns:adec="http://schemas.microsoft.com/office/drawing/2017/decorative" val="1"/>
              </a:ext>
            </a:extLst>
          </p:cNvPr>
          <p:cNvPicPr>
            <a:picLocks noChangeAspect="1"/>
          </p:cNvPicPr>
          <p:nvPr/>
        </p:nvPicPr>
        <p:blipFill>
          <a:blip r:embed="rId32"/>
          <a:stretch>
            <a:fillRect/>
          </a:stretch>
        </p:blipFill>
        <p:spPr>
          <a:xfrm>
            <a:off x="2076732" y="5273410"/>
            <a:ext cx="567623" cy="567623"/>
          </a:xfrm>
          <a:prstGeom prst="rect">
            <a:avLst/>
          </a:prstGeom>
        </p:spPr>
      </p:pic>
      <p:pic>
        <p:nvPicPr>
          <p:cNvPr id="140" name="Picture 139">
            <a:extLst>
              <a:ext uri="{FF2B5EF4-FFF2-40B4-BE49-F238E27FC236}">
                <a16:creationId xmlns:a16="http://schemas.microsoft.com/office/drawing/2014/main" id="{B29EAA40-051B-D94C-9389-AD07CC8979BF}"/>
              </a:ext>
              <a:ext uri="{C183D7F6-B498-43B3-948B-1728B52AA6E4}">
                <adec:decorative xmlns:adec="http://schemas.microsoft.com/office/drawing/2017/decorative" val="1"/>
              </a:ext>
            </a:extLst>
          </p:cNvPr>
          <p:cNvPicPr>
            <a:picLocks noChangeAspect="1"/>
          </p:cNvPicPr>
          <p:nvPr/>
        </p:nvPicPr>
        <p:blipFill>
          <a:blip r:embed="rId33"/>
          <a:stretch>
            <a:fillRect/>
          </a:stretch>
        </p:blipFill>
        <p:spPr>
          <a:xfrm>
            <a:off x="3108920" y="5273410"/>
            <a:ext cx="567623" cy="567623"/>
          </a:xfrm>
          <a:prstGeom prst="rect">
            <a:avLst/>
          </a:prstGeom>
        </p:spPr>
      </p:pic>
      <p:pic>
        <p:nvPicPr>
          <p:cNvPr id="142" name="Picture 141">
            <a:extLst>
              <a:ext uri="{FF2B5EF4-FFF2-40B4-BE49-F238E27FC236}">
                <a16:creationId xmlns:a16="http://schemas.microsoft.com/office/drawing/2014/main" id="{A15E3010-1FA1-444E-A30B-876A135C7900}"/>
              </a:ext>
              <a:ext uri="{C183D7F6-B498-43B3-948B-1728B52AA6E4}">
                <adec:decorative xmlns:adec="http://schemas.microsoft.com/office/drawing/2017/decorative" val="1"/>
              </a:ext>
            </a:extLst>
          </p:cNvPr>
          <p:cNvPicPr>
            <a:picLocks noChangeAspect="1"/>
          </p:cNvPicPr>
          <p:nvPr/>
        </p:nvPicPr>
        <p:blipFill>
          <a:blip r:embed="rId34"/>
          <a:stretch>
            <a:fillRect/>
          </a:stretch>
        </p:blipFill>
        <p:spPr>
          <a:xfrm>
            <a:off x="4123308" y="5273410"/>
            <a:ext cx="567623" cy="567623"/>
          </a:xfrm>
          <a:prstGeom prst="rect">
            <a:avLst/>
          </a:prstGeom>
        </p:spPr>
      </p:pic>
      <p:pic>
        <p:nvPicPr>
          <p:cNvPr id="144" name="Picture 143">
            <a:extLst>
              <a:ext uri="{FF2B5EF4-FFF2-40B4-BE49-F238E27FC236}">
                <a16:creationId xmlns:a16="http://schemas.microsoft.com/office/drawing/2014/main" id="{8343056D-87B3-5142-8815-7152B3DD62A8}"/>
              </a:ext>
              <a:ext uri="{C183D7F6-B498-43B3-948B-1728B52AA6E4}">
                <adec:decorative xmlns:adec="http://schemas.microsoft.com/office/drawing/2017/decorative" val="1"/>
              </a:ext>
            </a:extLst>
          </p:cNvPr>
          <p:cNvPicPr>
            <a:picLocks noChangeAspect="1"/>
          </p:cNvPicPr>
          <p:nvPr/>
        </p:nvPicPr>
        <p:blipFill>
          <a:blip r:embed="rId35"/>
          <a:stretch>
            <a:fillRect/>
          </a:stretch>
        </p:blipFill>
        <p:spPr>
          <a:xfrm>
            <a:off x="5136829" y="5272937"/>
            <a:ext cx="567623" cy="567623"/>
          </a:xfrm>
          <a:prstGeom prst="rect">
            <a:avLst/>
          </a:prstGeom>
        </p:spPr>
      </p:pic>
      <p:pic>
        <p:nvPicPr>
          <p:cNvPr id="146" name="Picture 145">
            <a:extLst>
              <a:ext uri="{FF2B5EF4-FFF2-40B4-BE49-F238E27FC236}">
                <a16:creationId xmlns:a16="http://schemas.microsoft.com/office/drawing/2014/main" id="{C37984FB-CB3F-8340-ACDC-07D2CDACD70C}"/>
              </a:ext>
              <a:ext uri="{C183D7F6-B498-43B3-948B-1728B52AA6E4}">
                <adec:decorative xmlns:adec="http://schemas.microsoft.com/office/drawing/2017/decorative" val="1"/>
              </a:ext>
            </a:extLst>
          </p:cNvPr>
          <p:cNvPicPr>
            <a:picLocks noChangeAspect="1"/>
          </p:cNvPicPr>
          <p:nvPr/>
        </p:nvPicPr>
        <p:blipFill>
          <a:blip r:embed="rId36"/>
          <a:stretch>
            <a:fillRect/>
          </a:stretch>
        </p:blipFill>
        <p:spPr>
          <a:xfrm>
            <a:off x="6180877" y="5272937"/>
            <a:ext cx="567623" cy="567623"/>
          </a:xfrm>
          <a:prstGeom prst="rect">
            <a:avLst/>
          </a:prstGeom>
        </p:spPr>
      </p:pic>
      <p:pic>
        <p:nvPicPr>
          <p:cNvPr id="148" name="Picture 147">
            <a:extLst>
              <a:ext uri="{FF2B5EF4-FFF2-40B4-BE49-F238E27FC236}">
                <a16:creationId xmlns:a16="http://schemas.microsoft.com/office/drawing/2014/main" id="{D54A4C17-6D9F-9E41-AC64-5677C7BD381E}"/>
              </a:ext>
              <a:ext uri="{C183D7F6-B498-43B3-948B-1728B52AA6E4}">
                <adec:decorative xmlns:adec="http://schemas.microsoft.com/office/drawing/2017/decorative" val="1"/>
              </a:ext>
            </a:extLst>
          </p:cNvPr>
          <p:cNvPicPr>
            <a:picLocks noChangeAspect="1"/>
          </p:cNvPicPr>
          <p:nvPr/>
        </p:nvPicPr>
        <p:blipFill>
          <a:blip r:embed="rId37"/>
          <a:stretch>
            <a:fillRect/>
          </a:stretch>
        </p:blipFill>
        <p:spPr>
          <a:xfrm>
            <a:off x="7231074" y="5272938"/>
            <a:ext cx="567623" cy="567623"/>
          </a:xfrm>
          <a:prstGeom prst="rect">
            <a:avLst/>
          </a:prstGeom>
        </p:spPr>
      </p:pic>
      <p:pic>
        <p:nvPicPr>
          <p:cNvPr id="152" name="Picture 151">
            <a:extLst>
              <a:ext uri="{FF2B5EF4-FFF2-40B4-BE49-F238E27FC236}">
                <a16:creationId xmlns:a16="http://schemas.microsoft.com/office/drawing/2014/main" id="{FDD95C17-E924-DD45-B77F-8B8BAE8CEEAF}"/>
              </a:ext>
              <a:ext uri="{C183D7F6-B498-43B3-948B-1728B52AA6E4}">
                <adec:decorative xmlns:adec="http://schemas.microsoft.com/office/drawing/2017/decorative" val="1"/>
              </a:ext>
            </a:extLst>
          </p:cNvPr>
          <p:cNvPicPr>
            <a:picLocks noChangeAspect="1"/>
          </p:cNvPicPr>
          <p:nvPr/>
        </p:nvPicPr>
        <p:blipFill>
          <a:blip r:embed="rId38"/>
          <a:stretch>
            <a:fillRect/>
          </a:stretch>
        </p:blipFill>
        <p:spPr>
          <a:xfrm>
            <a:off x="2072723" y="1794842"/>
            <a:ext cx="567623" cy="567623"/>
          </a:xfrm>
          <a:prstGeom prst="rect">
            <a:avLst/>
          </a:prstGeom>
        </p:spPr>
      </p:pic>
    </p:spTree>
    <p:extLst>
      <p:ext uri="{BB962C8B-B14F-4D97-AF65-F5344CB8AC3E}">
        <p14:creationId xmlns:p14="http://schemas.microsoft.com/office/powerpoint/2010/main" val="7421908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E11D6-4AD8-423E-8F39-1365DAF9E26A}"/>
              </a:ext>
            </a:extLst>
          </p:cNvPr>
          <p:cNvSpPr>
            <a:spLocks noGrp="1"/>
          </p:cNvSpPr>
          <p:nvPr>
            <p:ph type="ctrTitle"/>
          </p:nvPr>
        </p:nvSpPr>
        <p:spPr/>
        <p:txBody>
          <a:bodyPr/>
          <a:lstStyle/>
          <a:p>
            <a:r>
              <a:rPr lang="en-US" dirty="0"/>
              <a:t>The “catch” with frameworks</a:t>
            </a:r>
          </a:p>
        </p:txBody>
      </p:sp>
    </p:spTree>
    <p:extLst>
      <p:ext uri="{BB962C8B-B14F-4D97-AF65-F5344CB8AC3E}">
        <p14:creationId xmlns:p14="http://schemas.microsoft.com/office/powerpoint/2010/main" val="284834311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
            <a:extLst>
              <a:ext uri="{FF2B5EF4-FFF2-40B4-BE49-F238E27FC236}">
                <a16:creationId xmlns:a16="http://schemas.microsoft.com/office/drawing/2014/main" id="{B2A294DA-544B-A149-A432-283E15134C8B}"/>
              </a:ext>
            </a:extLst>
          </p:cNvPr>
          <p:cNvSpPr>
            <a:spLocks noGrp="1"/>
          </p:cNvSpPr>
          <p:nvPr>
            <p:ph type="title"/>
          </p:nvPr>
        </p:nvSpPr>
        <p:spPr/>
        <p:txBody>
          <a:bodyPr/>
          <a:lstStyle/>
          <a:p>
            <a:r>
              <a:rPr lang="en-US" dirty="0"/>
              <a:t>Presentation illustration set (3 of 4)</a:t>
            </a:r>
          </a:p>
        </p:txBody>
      </p:sp>
      <p:pic>
        <p:nvPicPr>
          <p:cNvPr id="131" name="Picture 130">
            <a:extLst>
              <a:ext uri="{FF2B5EF4-FFF2-40B4-BE49-F238E27FC236}">
                <a16:creationId xmlns:a16="http://schemas.microsoft.com/office/drawing/2014/main" id="{331F6553-17B3-6F43-AAF8-68DEF2F0945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116297" y="1811010"/>
            <a:ext cx="567623" cy="567623"/>
          </a:xfrm>
          <a:prstGeom prst="rect">
            <a:avLst/>
          </a:prstGeom>
        </p:spPr>
      </p:pic>
      <p:pic>
        <p:nvPicPr>
          <p:cNvPr id="133" name="Picture 132">
            <a:extLst>
              <a:ext uri="{FF2B5EF4-FFF2-40B4-BE49-F238E27FC236}">
                <a16:creationId xmlns:a16="http://schemas.microsoft.com/office/drawing/2014/main" id="{C770777A-C5ED-6D43-B817-A15D3EDB679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121234" y="1763172"/>
            <a:ext cx="567623" cy="567623"/>
          </a:xfrm>
          <a:prstGeom prst="rect">
            <a:avLst/>
          </a:prstGeom>
        </p:spPr>
      </p:pic>
      <p:pic>
        <p:nvPicPr>
          <p:cNvPr id="150" name="Picture 149">
            <a:extLst>
              <a:ext uri="{FF2B5EF4-FFF2-40B4-BE49-F238E27FC236}">
                <a16:creationId xmlns:a16="http://schemas.microsoft.com/office/drawing/2014/main" id="{A3267218-8D5B-014F-A749-B7209CFED734}"/>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072251" y="1806455"/>
            <a:ext cx="567623" cy="567623"/>
          </a:xfrm>
          <a:prstGeom prst="rect">
            <a:avLst/>
          </a:prstGeom>
        </p:spPr>
      </p:pic>
      <p:pic>
        <p:nvPicPr>
          <p:cNvPr id="4" name="Picture 3">
            <a:extLst>
              <a:ext uri="{FF2B5EF4-FFF2-40B4-BE49-F238E27FC236}">
                <a16:creationId xmlns:a16="http://schemas.microsoft.com/office/drawing/2014/main" id="{1854ED0A-004F-2D42-AE90-0632EDF4EBBC}"/>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10548950" y="1814256"/>
            <a:ext cx="567623" cy="567623"/>
          </a:xfrm>
          <a:prstGeom prst="rect">
            <a:avLst/>
          </a:prstGeom>
        </p:spPr>
      </p:pic>
      <p:pic>
        <p:nvPicPr>
          <p:cNvPr id="8" name="Picture 7">
            <a:extLst>
              <a:ext uri="{FF2B5EF4-FFF2-40B4-BE49-F238E27FC236}">
                <a16:creationId xmlns:a16="http://schemas.microsoft.com/office/drawing/2014/main" id="{97288924-4FC8-C042-BA27-65C085260BC0}"/>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7310516" y="1814255"/>
            <a:ext cx="567623" cy="567623"/>
          </a:xfrm>
          <a:prstGeom prst="rect">
            <a:avLst/>
          </a:prstGeom>
        </p:spPr>
      </p:pic>
      <p:pic>
        <p:nvPicPr>
          <p:cNvPr id="11" name="Picture 10">
            <a:extLst>
              <a:ext uri="{FF2B5EF4-FFF2-40B4-BE49-F238E27FC236}">
                <a16:creationId xmlns:a16="http://schemas.microsoft.com/office/drawing/2014/main" id="{86DFD32D-57D0-9D48-9D85-D46EB002C862}"/>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8424985" y="1814255"/>
            <a:ext cx="567623" cy="567623"/>
          </a:xfrm>
          <a:prstGeom prst="rect">
            <a:avLst/>
          </a:prstGeom>
        </p:spPr>
      </p:pic>
      <p:pic>
        <p:nvPicPr>
          <p:cNvPr id="14" name="Picture 13">
            <a:extLst>
              <a:ext uri="{FF2B5EF4-FFF2-40B4-BE49-F238E27FC236}">
                <a16:creationId xmlns:a16="http://schemas.microsoft.com/office/drawing/2014/main" id="{C5B57931-AA46-544D-A750-0C0E32A5CE54}"/>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9504905" y="1814255"/>
            <a:ext cx="567623" cy="567623"/>
          </a:xfrm>
          <a:prstGeom prst="rect">
            <a:avLst/>
          </a:prstGeom>
        </p:spPr>
      </p:pic>
      <p:pic>
        <p:nvPicPr>
          <p:cNvPr id="17" name="Picture 16">
            <a:extLst>
              <a:ext uri="{FF2B5EF4-FFF2-40B4-BE49-F238E27FC236}">
                <a16:creationId xmlns:a16="http://schemas.microsoft.com/office/drawing/2014/main" id="{A654A6CE-48D3-2349-8134-8D08AA813A08}"/>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4165280" y="1778722"/>
            <a:ext cx="567623" cy="567623"/>
          </a:xfrm>
          <a:prstGeom prst="rect">
            <a:avLst/>
          </a:prstGeom>
        </p:spPr>
      </p:pic>
      <p:pic>
        <p:nvPicPr>
          <p:cNvPr id="20" name="Picture 19">
            <a:extLst>
              <a:ext uri="{FF2B5EF4-FFF2-40B4-BE49-F238E27FC236}">
                <a16:creationId xmlns:a16="http://schemas.microsoft.com/office/drawing/2014/main" id="{8B5E5995-1864-064B-BC2A-AD7D3486E5F3}"/>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5209326" y="1806455"/>
            <a:ext cx="567623" cy="567623"/>
          </a:xfrm>
          <a:prstGeom prst="rect">
            <a:avLst/>
          </a:prstGeom>
        </p:spPr>
      </p:pic>
      <p:pic>
        <p:nvPicPr>
          <p:cNvPr id="23" name="Picture 22">
            <a:extLst>
              <a:ext uri="{FF2B5EF4-FFF2-40B4-BE49-F238E27FC236}">
                <a16:creationId xmlns:a16="http://schemas.microsoft.com/office/drawing/2014/main" id="{9D473433-FC8B-9143-825D-223F61D2E046}"/>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6216824" y="1806455"/>
            <a:ext cx="567623" cy="567623"/>
          </a:xfrm>
          <a:prstGeom prst="rect">
            <a:avLst/>
          </a:prstGeom>
        </p:spPr>
      </p:pic>
      <p:pic>
        <p:nvPicPr>
          <p:cNvPr id="26" name="Picture 25">
            <a:extLst>
              <a:ext uri="{FF2B5EF4-FFF2-40B4-BE49-F238E27FC236}">
                <a16:creationId xmlns:a16="http://schemas.microsoft.com/office/drawing/2014/main" id="{3478E0CE-3D8A-BE42-9DD2-1F676242599A}"/>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1072251" y="2931317"/>
            <a:ext cx="567623" cy="567623"/>
          </a:xfrm>
          <a:prstGeom prst="rect">
            <a:avLst/>
          </a:prstGeom>
        </p:spPr>
      </p:pic>
      <p:pic>
        <p:nvPicPr>
          <p:cNvPr id="29" name="Picture 28">
            <a:extLst>
              <a:ext uri="{FF2B5EF4-FFF2-40B4-BE49-F238E27FC236}">
                <a16:creationId xmlns:a16="http://schemas.microsoft.com/office/drawing/2014/main" id="{6C355D25-EA95-3742-8AD2-FFE8980C5E20}"/>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2099304" y="2931316"/>
            <a:ext cx="567623" cy="567623"/>
          </a:xfrm>
          <a:prstGeom prst="rect">
            <a:avLst/>
          </a:prstGeom>
        </p:spPr>
      </p:pic>
      <p:pic>
        <p:nvPicPr>
          <p:cNvPr id="32" name="Picture 31">
            <a:extLst>
              <a:ext uri="{FF2B5EF4-FFF2-40B4-BE49-F238E27FC236}">
                <a16:creationId xmlns:a16="http://schemas.microsoft.com/office/drawing/2014/main" id="{DB40FFB2-78AB-E545-902C-A061BBC099BC}"/>
              </a:ext>
              <a:ext uri="{C183D7F6-B498-43B3-948B-1728B52AA6E4}">
                <adec:decorative xmlns:adec="http://schemas.microsoft.com/office/drawing/2017/decorative" val="1"/>
              </a:ext>
            </a:extLst>
          </p:cNvPr>
          <p:cNvPicPr>
            <a:picLocks noChangeAspect="1"/>
          </p:cNvPicPr>
          <p:nvPr/>
        </p:nvPicPr>
        <p:blipFill>
          <a:blip r:embed="rId15"/>
          <a:stretch>
            <a:fillRect/>
          </a:stretch>
        </p:blipFill>
        <p:spPr>
          <a:xfrm>
            <a:off x="3121233" y="2925555"/>
            <a:ext cx="567623" cy="567623"/>
          </a:xfrm>
          <a:prstGeom prst="rect">
            <a:avLst/>
          </a:prstGeom>
        </p:spPr>
      </p:pic>
      <p:pic>
        <p:nvPicPr>
          <p:cNvPr id="35" name="Picture 34">
            <a:extLst>
              <a:ext uri="{FF2B5EF4-FFF2-40B4-BE49-F238E27FC236}">
                <a16:creationId xmlns:a16="http://schemas.microsoft.com/office/drawing/2014/main" id="{9C5F6894-350D-934F-99E5-BC84670CB4C0}"/>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4165280" y="2925554"/>
            <a:ext cx="567623" cy="567623"/>
          </a:xfrm>
          <a:prstGeom prst="rect">
            <a:avLst/>
          </a:prstGeom>
        </p:spPr>
      </p:pic>
      <p:pic>
        <p:nvPicPr>
          <p:cNvPr id="37" name="Picture 36">
            <a:extLst>
              <a:ext uri="{FF2B5EF4-FFF2-40B4-BE49-F238E27FC236}">
                <a16:creationId xmlns:a16="http://schemas.microsoft.com/office/drawing/2014/main" id="{3E165491-F041-EE4C-9A66-19856230D5EA}"/>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5209326" y="2925553"/>
            <a:ext cx="567623" cy="567623"/>
          </a:xfrm>
          <a:prstGeom prst="rect">
            <a:avLst/>
          </a:prstGeom>
        </p:spPr>
      </p:pic>
      <p:pic>
        <p:nvPicPr>
          <p:cNvPr id="40" name="Picture 39">
            <a:extLst>
              <a:ext uri="{FF2B5EF4-FFF2-40B4-BE49-F238E27FC236}">
                <a16:creationId xmlns:a16="http://schemas.microsoft.com/office/drawing/2014/main" id="{D8035DC8-E27C-6B43-A0D4-039FA0C93D57}"/>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6214262" y="2925553"/>
            <a:ext cx="567623" cy="567623"/>
          </a:xfrm>
          <a:prstGeom prst="rect">
            <a:avLst/>
          </a:prstGeom>
        </p:spPr>
      </p:pic>
      <p:pic>
        <p:nvPicPr>
          <p:cNvPr id="42" name="Picture 41">
            <a:extLst>
              <a:ext uri="{FF2B5EF4-FFF2-40B4-BE49-F238E27FC236}">
                <a16:creationId xmlns:a16="http://schemas.microsoft.com/office/drawing/2014/main" id="{63A4BDAA-2050-7943-BAE9-D158EF3194E9}"/>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7310516" y="2925552"/>
            <a:ext cx="567623" cy="567623"/>
          </a:xfrm>
          <a:prstGeom prst="rect">
            <a:avLst/>
          </a:prstGeom>
        </p:spPr>
      </p:pic>
      <p:pic>
        <p:nvPicPr>
          <p:cNvPr id="44" name="Picture 43">
            <a:extLst>
              <a:ext uri="{FF2B5EF4-FFF2-40B4-BE49-F238E27FC236}">
                <a16:creationId xmlns:a16="http://schemas.microsoft.com/office/drawing/2014/main" id="{8BEF56F4-D3B1-1D41-BF1A-493FD5EFA7E0}"/>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8425747" y="2925551"/>
            <a:ext cx="567623" cy="567623"/>
          </a:xfrm>
          <a:prstGeom prst="rect">
            <a:avLst/>
          </a:prstGeom>
        </p:spPr>
      </p:pic>
      <p:pic>
        <p:nvPicPr>
          <p:cNvPr id="46" name="Picture 45">
            <a:extLst>
              <a:ext uri="{FF2B5EF4-FFF2-40B4-BE49-F238E27FC236}">
                <a16:creationId xmlns:a16="http://schemas.microsoft.com/office/drawing/2014/main" id="{BBA42693-B720-344A-8523-AC5ADA49E579}"/>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1072251" y="4002538"/>
            <a:ext cx="567623" cy="567623"/>
          </a:xfrm>
          <a:prstGeom prst="rect">
            <a:avLst/>
          </a:prstGeom>
        </p:spPr>
      </p:pic>
      <p:pic>
        <p:nvPicPr>
          <p:cNvPr id="49" name="Picture 48">
            <a:extLst>
              <a:ext uri="{FF2B5EF4-FFF2-40B4-BE49-F238E27FC236}">
                <a16:creationId xmlns:a16="http://schemas.microsoft.com/office/drawing/2014/main" id="{38D84A5F-CBAF-8E4E-972F-0D4CB32515EF}"/>
              </a:ext>
              <a:ext uri="{C183D7F6-B498-43B3-948B-1728B52AA6E4}">
                <adec:decorative xmlns:adec="http://schemas.microsoft.com/office/drawing/2017/decorative" val="1"/>
              </a:ext>
            </a:extLst>
          </p:cNvPr>
          <p:cNvPicPr>
            <a:picLocks noChangeAspect="1"/>
          </p:cNvPicPr>
          <p:nvPr/>
        </p:nvPicPr>
        <p:blipFill>
          <a:blip r:embed="rId22"/>
          <a:stretch>
            <a:fillRect/>
          </a:stretch>
        </p:blipFill>
        <p:spPr>
          <a:xfrm>
            <a:off x="2101865" y="4002537"/>
            <a:ext cx="567623" cy="567623"/>
          </a:xfrm>
          <a:prstGeom prst="rect">
            <a:avLst/>
          </a:prstGeom>
        </p:spPr>
      </p:pic>
      <p:pic>
        <p:nvPicPr>
          <p:cNvPr id="53" name="Picture 52">
            <a:extLst>
              <a:ext uri="{FF2B5EF4-FFF2-40B4-BE49-F238E27FC236}">
                <a16:creationId xmlns:a16="http://schemas.microsoft.com/office/drawing/2014/main" id="{667D71F4-3351-5848-B19B-D88C9EEE0580}"/>
              </a:ext>
              <a:ext uri="{C183D7F6-B498-43B3-948B-1728B52AA6E4}">
                <adec:decorative xmlns:adec="http://schemas.microsoft.com/office/drawing/2017/decorative" val="1"/>
              </a:ext>
            </a:extLst>
          </p:cNvPr>
          <p:cNvPicPr>
            <a:picLocks noChangeAspect="1"/>
          </p:cNvPicPr>
          <p:nvPr/>
        </p:nvPicPr>
        <p:blipFill>
          <a:blip r:embed="rId23"/>
          <a:stretch>
            <a:fillRect/>
          </a:stretch>
        </p:blipFill>
        <p:spPr>
          <a:xfrm>
            <a:off x="7310516" y="4002533"/>
            <a:ext cx="567623" cy="567623"/>
          </a:xfrm>
          <a:prstGeom prst="rect">
            <a:avLst/>
          </a:prstGeom>
        </p:spPr>
      </p:pic>
      <p:pic>
        <p:nvPicPr>
          <p:cNvPr id="55" name="Picture 54">
            <a:extLst>
              <a:ext uri="{FF2B5EF4-FFF2-40B4-BE49-F238E27FC236}">
                <a16:creationId xmlns:a16="http://schemas.microsoft.com/office/drawing/2014/main" id="{DDD35530-95E9-284C-998B-6DD3AD5E78D8}"/>
              </a:ext>
              <a:ext uri="{C183D7F6-B498-43B3-948B-1728B52AA6E4}">
                <adec:decorative xmlns:adec="http://schemas.microsoft.com/office/drawing/2017/decorative" val="1"/>
              </a:ext>
            </a:extLst>
          </p:cNvPr>
          <p:cNvPicPr>
            <a:picLocks noChangeAspect="1"/>
          </p:cNvPicPr>
          <p:nvPr/>
        </p:nvPicPr>
        <p:blipFill>
          <a:blip r:embed="rId24"/>
          <a:stretch>
            <a:fillRect/>
          </a:stretch>
        </p:blipFill>
        <p:spPr>
          <a:xfrm>
            <a:off x="3121233" y="4002536"/>
            <a:ext cx="567623" cy="567623"/>
          </a:xfrm>
          <a:prstGeom prst="rect">
            <a:avLst/>
          </a:prstGeom>
        </p:spPr>
      </p:pic>
      <p:pic>
        <p:nvPicPr>
          <p:cNvPr id="57" name="Picture 56">
            <a:extLst>
              <a:ext uri="{FF2B5EF4-FFF2-40B4-BE49-F238E27FC236}">
                <a16:creationId xmlns:a16="http://schemas.microsoft.com/office/drawing/2014/main" id="{1F434C45-4369-1F48-91EC-34182DD05B05}"/>
              </a:ext>
              <a:ext uri="{C183D7F6-B498-43B3-948B-1728B52AA6E4}">
                <adec:decorative xmlns:adec="http://schemas.microsoft.com/office/drawing/2017/decorative" val="1"/>
              </a:ext>
            </a:extLst>
          </p:cNvPr>
          <p:cNvPicPr>
            <a:picLocks noChangeAspect="1"/>
          </p:cNvPicPr>
          <p:nvPr/>
        </p:nvPicPr>
        <p:blipFill>
          <a:blip r:embed="rId25"/>
          <a:stretch>
            <a:fillRect/>
          </a:stretch>
        </p:blipFill>
        <p:spPr>
          <a:xfrm>
            <a:off x="4161089" y="4002535"/>
            <a:ext cx="567623" cy="567623"/>
          </a:xfrm>
          <a:prstGeom prst="rect">
            <a:avLst/>
          </a:prstGeom>
        </p:spPr>
      </p:pic>
      <p:pic>
        <p:nvPicPr>
          <p:cNvPr id="60" name="Picture 59">
            <a:extLst>
              <a:ext uri="{FF2B5EF4-FFF2-40B4-BE49-F238E27FC236}">
                <a16:creationId xmlns:a16="http://schemas.microsoft.com/office/drawing/2014/main" id="{3D25B331-2850-C949-9E1A-C1B35766AAED}"/>
              </a:ext>
              <a:ext uri="{C183D7F6-B498-43B3-948B-1728B52AA6E4}">
                <adec:decorative xmlns:adec="http://schemas.microsoft.com/office/drawing/2017/decorative" val="1"/>
              </a:ext>
            </a:extLst>
          </p:cNvPr>
          <p:cNvPicPr>
            <a:picLocks noChangeAspect="1"/>
          </p:cNvPicPr>
          <p:nvPr/>
        </p:nvPicPr>
        <p:blipFill>
          <a:blip r:embed="rId26"/>
          <a:stretch>
            <a:fillRect/>
          </a:stretch>
        </p:blipFill>
        <p:spPr>
          <a:xfrm>
            <a:off x="5209326" y="4002534"/>
            <a:ext cx="567623" cy="567623"/>
          </a:xfrm>
          <a:prstGeom prst="rect">
            <a:avLst/>
          </a:prstGeom>
        </p:spPr>
      </p:pic>
      <p:pic>
        <p:nvPicPr>
          <p:cNvPr id="62" name="Picture 61">
            <a:extLst>
              <a:ext uri="{FF2B5EF4-FFF2-40B4-BE49-F238E27FC236}">
                <a16:creationId xmlns:a16="http://schemas.microsoft.com/office/drawing/2014/main" id="{60F629C1-B1AD-BA40-AB12-82B718545A38}"/>
              </a:ext>
              <a:ext uri="{C183D7F6-B498-43B3-948B-1728B52AA6E4}">
                <adec:decorative xmlns:adec="http://schemas.microsoft.com/office/drawing/2017/decorative" val="1"/>
              </a:ext>
            </a:extLst>
          </p:cNvPr>
          <p:cNvPicPr>
            <a:picLocks noChangeAspect="1"/>
          </p:cNvPicPr>
          <p:nvPr/>
        </p:nvPicPr>
        <p:blipFill>
          <a:blip r:embed="rId27"/>
          <a:stretch>
            <a:fillRect/>
          </a:stretch>
        </p:blipFill>
        <p:spPr>
          <a:xfrm>
            <a:off x="6210071" y="4002532"/>
            <a:ext cx="567623" cy="567623"/>
          </a:xfrm>
          <a:prstGeom prst="rect">
            <a:avLst/>
          </a:prstGeom>
        </p:spPr>
      </p:pic>
      <p:pic>
        <p:nvPicPr>
          <p:cNvPr id="65" name="Picture 64">
            <a:extLst>
              <a:ext uri="{FF2B5EF4-FFF2-40B4-BE49-F238E27FC236}">
                <a16:creationId xmlns:a16="http://schemas.microsoft.com/office/drawing/2014/main" id="{DA512701-652D-A74E-9AB2-42CF4B91EAB1}"/>
              </a:ext>
              <a:ext uri="{C183D7F6-B498-43B3-948B-1728B52AA6E4}">
                <adec:decorative xmlns:adec="http://schemas.microsoft.com/office/drawing/2017/decorative" val="1"/>
              </a:ext>
            </a:extLst>
          </p:cNvPr>
          <p:cNvPicPr>
            <a:picLocks noChangeAspect="1"/>
          </p:cNvPicPr>
          <p:nvPr/>
        </p:nvPicPr>
        <p:blipFill>
          <a:blip r:embed="rId28"/>
          <a:stretch>
            <a:fillRect/>
          </a:stretch>
        </p:blipFill>
        <p:spPr>
          <a:xfrm>
            <a:off x="8424985" y="4002532"/>
            <a:ext cx="567623" cy="567623"/>
          </a:xfrm>
          <a:prstGeom prst="rect">
            <a:avLst/>
          </a:prstGeom>
        </p:spPr>
      </p:pic>
      <p:pic>
        <p:nvPicPr>
          <p:cNvPr id="67" name="Picture 66">
            <a:extLst>
              <a:ext uri="{FF2B5EF4-FFF2-40B4-BE49-F238E27FC236}">
                <a16:creationId xmlns:a16="http://schemas.microsoft.com/office/drawing/2014/main" id="{5ABE559F-C94D-A440-9CF1-0E91E244404A}"/>
              </a:ext>
              <a:ext uri="{C183D7F6-B498-43B3-948B-1728B52AA6E4}">
                <adec:decorative xmlns:adec="http://schemas.microsoft.com/office/drawing/2017/decorative" val="1"/>
              </a:ext>
            </a:extLst>
          </p:cNvPr>
          <p:cNvPicPr>
            <a:picLocks noChangeAspect="1"/>
          </p:cNvPicPr>
          <p:nvPr/>
        </p:nvPicPr>
        <p:blipFill>
          <a:blip r:embed="rId29"/>
          <a:stretch>
            <a:fillRect/>
          </a:stretch>
        </p:blipFill>
        <p:spPr>
          <a:xfrm>
            <a:off x="9504905" y="4002531"/>
            <a:ext cx="567623" cy="567623"/>
          </a:xfrm>
          <a:prstGeom prst="rect">
            <a:avLst/>
          </a:prstGeom>
        </p:spPr>
      </p:pic>
      <p:pic>
        <p:nvPicPr>
          <p:cNvPr id="69" name="Picture 68">
            <a:extLst>
              <a:ext uri="{FF2B5EF4-FFF2-40B4-BE49-F238E27FC236}">
                <a16:creationId xmlns:a16="http://schemas.microsoft.com/office/drawing/2014/main" id="{CD4B4B6E-3A72-5647-85E4-8E7D11817E41}"/>
              </a:ext>
              <a:ext uri="{C183D7F6-B498-43B3-948B-1728B52AA6E4}">
                <adec:decorative xmlns:adec="http://schemas.microsoft.com/office/drawing/2017/decorative" val="1"/>
              </a:ext>
            </a:extLst>
          </p:cNvPr>
          <p:cNvPicPr>
            <a:picLocks noChangeAspect="1"/>
          </p:cNvPicPr>
          <p:nvPr/>
        </p:nvPicPr>
        <p:blipFill>
          <a:blip r:embed="rId30"/>
          <a:stretch>
            <a:fillRect/>
          </a:stretch>
        </p:blipFill>
        <p:spPr>
          <a:xfrm>
            <a:off x="10516379" y="3974148"/>
            <a:ext cx="624385" cy="624385"/>
          </a:xfrm>
          <a:prstGeom prst="rect">
            <a:avLst/>
          </a:prstGeom>
        </p:spPr>
      </p:pic>
      <p:pic>
        <p:nvPicPr>
          <p:cNvPr id="73" name="Picture 72">
            <a:extLst>
              <a:ext uri="{FF2B5EF4-FFF2-40B4-BE49-F238E27FC236}">
                <a16:creationId xmlns:a16="http://schemas.microsoft.com/office/drawing/2014/main" id="{5D7B2FC0-4842-BA47-A8E6-CA318CDB6E2B}"/>
              </a:ext>
              <a:ext uri="{C183D7F6-B498-43B3-948B-1728B52AA6E4}">
                <adec:decorative xmlns:adec="http://schemas.microsoft.com/office/drawing/2017/decorative" val="1"/>
              </a:ext>
            </a:extLst>
          </p:cNvPr>
          <p:cNvPicPr>
            <a:picLocks noChangeAspect="1"/>
          </p:cNvPicPr>
          <p:nvPr/>
        </p:nvPicPr>
        <p:blipFill>
          <a:blip r:embed="rId31"/>
          <a:stretch>
            <a:fillRect/>
          </a:stretch>
        </p:blipFill>
        <p:spPr>
          <a:xfrm>
            <a:off x="10553923" y="2947102"/>
            <a:ext cx="567623" cy="567623"/>
          </a:xfrm>
          <a:prstGeom prst="rect">
            <a:avLst/>
          </a:prstGeom>
        </p:spPr>
      </p:pic>
      <p:pic>
        <p:nvPicPr>
          <p:cNvPr id="75" name="Picture 74">
            <a:extLst>
              <a:ext uri="{FF2B5EF4-FFF2-40B4-BE49-F238E27FC236}">
                <a16:creationId xmlns:a16="http://schemas.microsoft.com/office/drawing/2014/main" id="{5B11E663-D96B-2649-A3F9-8672D06A8099}"/>
              </a:ext>
              <a:ext uri="{C183D7F6-B498-43B3-948B-1728B52AA6E4}">
                <adec:decorative xmlns:adec="http://schemas.microsoft.com/office/drawing/2017/decorative" val="1"/>
              </a:ext>
            </a:extLst>
          </p:cNvPr>
          <p:cNvPicPr>
            <a:picLocks noChangeAspect="1"/>
          </p:cNvPicPr>
          <p:nvPr/>
        </p:nvPicPr>
        <p:blipFill>
          <a:blip r:embed="rId32"/>
          <a:stretch>
            <a:fillRect/>
          </a:stretch>
        </p:blipFill>
        <p:spPr>
          <a:xfrm>
            <a:off x="9528680" y="2913620"/>
            <a:ext cx="567623" cy="567623"/>
          </a:xfrm>
          <a:prstGeom prst="rect">
            <a:avLst/>
          </a:prstGeom>
        </p:spPr>
      </p:pic>
      <p:pic>
        <p:nvPicPr>
          <p:cNvPr id="78" name="Picture 77">
            <a:extLst>
              <a:ext uri="{FF2B5EF4-FFF2-40B4-BE49-F238E27FC236}">
                <a16:creationId xmlns:a16="http://schemas.microsoft.com/office/drawing/2014/main" id="{2E2CD4DB-79E3-564C-8EF9-8A9664AD6507}"/>
              </a:ext>
              <a:ext uri="{C183D7F6-B498-43B3-948B-1728B52AA6E4}">
                <adec:decorative xmlns:adec="http://schemas.microsoft.com/office/drawing/2017/decorative" val="1"/>
              </a:ext>
            </a:extLst>
          </p:cNvPr>
          <p:cNvPicPr>
            <a:picLocks noChangeAspect="1"/>
          </p:cNvPicPr>
          <p:nvPr/>
        </p:nvPicPr>
        <p:blipFill>
          <a:blip r:embed="rId33"/>
          <a:stretch>
            <a:fillRect/>
          </a:stretch>
        </p:blipFill>
        <p:spPr>
          <a:xfrm>
            <a:off x="1042938" y="5285986"/>
            <a:ext cx="567623" cy="567623"/>
          </a:xfrm>
          <a:prstGeom prst="rect">
            <a:avLst/>
          </a:prstGeom>
        </p:spPr>
      </p:pic>
      <p:pic>
        <p:nvPicPr>
          <p:cNvPr id="81" name="Picture 80">
            <a:extLst>
              <a:ext uri="{FF2B5EF4-FFF2-40B4-BE49-F238E27FC236}">
                <a16:creationId xmlns:a16="http://schemas.microsoft.com/office/drawing/2014/main" id="{B31412C7-9C26-4941-BD8A-CFD4D22C160D}"/>
              </a:ext>
              <a:ext uri="{C183D7F6-B498-43B3-948B-1728B52AA6E4}">
                <adec:decorative xmlns:adec="http://schemas.microsoft.com/office/drawing/2017/decorative" val="1"/>
              </a:ext>
            </a:extLst>
          </p:cNvPr>
          <p:cNvPicPr>
            <a:picLocks noChangeAspect="1"/>
          </p:cNvPicPr>
          <p:nvPr/>
        </p:nvPicPr>
        <p:blipFill>
          <a:blip r:embed="rId34"/>
          <a:stretch>
            <a:fillRect/>
          </a:stretch>
        </p:blipFill>
        <p:spPr>
          <a:xfrm>
            <a:off x="3121232" y="5285986"/>
            <a:ext cx="567623" cy="567623"/>
          </a:xfrm>
          <a:prstGeom prst="rect">
            <a:avLst/>
          </a:prstGeom>
        </p:spPr>
      </p:pic>
      <p:pic>
        <p:nvPicPr>
          <p:cNvPr id="83" name="Picture 82">
            <a:extLst>
              <a:ext uri="{FF2B5EF4-FFF2-40B4-BE49-F238E27FC236}">
                <a16:creationId xmlns:a16="http://schemas.microsoft.com/office/drawing/2014/main" id="{1145142F-EA28-614E-AF68-1EA8BE33EAC2}"/>
              </a:ext>
              <a:ext uri="{C183D7F6-B498-43B3-948B-1728B52AA6E4}">
                <adec:decorative xmlns:adec="http://schemas.microsoft.com/office/drawing/2017/decorative" val="1"/>
              </a:ext>
            </a:extLst>
          </p:cNvPr>
          <p:cNvPicPr>
            <a:picLocks noChangeAspect="1"/>
          </p:cNvPicPr>
          <p:nvPr/>
        </p:nvPicPr>
        <p:blipFill>
          <a:blip r:embed="rId35"/>
          <a:stretch>
            <a:fillRect/>
          </a:stretch>
        </p:blipFill>
        <p:spPr>
          <a:xfrm>
            <a:off x="6216824" y="5252505"/>
            <a:ext cx="567623" cy="567623"/>
          </a:xfrm>
          <a:prstGeom prst="rect">
            <a:avLst/>
          </a:prstGeom>
        </p:spPr>
      </p:pic>
      <p:pic>
        <p:nvPicPr>
          <p:cNvPr id="86" name="Picture 85">
            <a:extLst>
              <a:ext uri="{FF2B5EF4-FFF2-40B4-BE49-F238E27FC236}">
                <a16:creationId xmlns:a16="http://schemas.microsoft.com/office/drawing/2014/main" id="{7B4CA1B1-22A6-7B48-9418-4EE918D342BD}"/>
              </a:ext>
              <a:ext uri="{C183D7F6-B498-43B3-948B-1728B52AA6E4}">
                <adec:decorative xmlns:adec="http://schemas.microsoft.com/office/drawing/2017/decorative" val="1"/>
              </a:ext>
            </a:extLst>
          </p:cNvPr>
          <p:cNvPicPr>
            <a:picLocks noChangeAspect="1"/>
          </p:cNvPicPr>
          <p:nvPr/>
        </p:nvPicPr>
        <p:blipFill>
          <a:blip r:embed="rId36"/>
          <a:stretch>
            <a:fillRect/>
          </a:stretch>
        </p:blipFill>
        <p:spPr>
          <a:xfrm>
            <a:off x="2120367" y="5305080"/>
            <a:ext cx="567623" cy="567623"/>
          </a:xfrm>
          <a:prstGeom prst="rect">
            <a:avLst/>
          </a:prstGeom>
        </p:spPr>
      </p:pic>
      <p:pic>
        <p:nvPicPr>
          <p:cNvPr id="89" name="Picture 88">
            <a:extLst>
              <a:ext uri="{FF2B5EF4-FFF2-40B4-BE49-F238E27FC236}">
                <a16:creationId xmlns:a16="http://schemas.microsoft.com/office/drawing/2014/main" id="{DD0A372E-6DF7-4049-B502-20082857C977}"/>
              </a:ext>
              <a:ext uri="{C183D7F6-B498-43B3-948B-1728B52AA6E4}">
                <adec:decorative xmlns:adec="http://schemas.microsoft.com/office/drawing/2017/decorative" val="1"/>
              </a:ext>
            </a:extLst>
          </p:cNvPr>
          <p:cNvPicPr>
            <a:picLocks noChangeAspect="1"/>
          </p:cNvPicPr>
          <p:nvPr/>
        </p:nvPicPr>
        <p:blipFill>
          <a:blip r:embed="rId37"/>
          <a:stretch>
            <a:fillRect/>
          </a:stretch>
        </p:blipFill>
        <p:spPr>
          <a:xfrm>
            <a:off x="4170493" y="5252504"/>
            <a:ext cx="567623" cy="567623"/>
          </a:xfrm>
          <a:prstGeom prst="rect">
            <a:avLst/>
          </a:prstGeom>
        </p:spPr>
      </p:pic>
      <p:pic>
        <p:nvPicPr>
          <p:cNvPr id="91" name="Picture 90">
            <a:extLst>
              <a:ext uri="{FF2B5EF4-FFF2-40B4-BE49-F238E27FC236}">
                <a16:creationId xmlns:a16="http://schemas.microsoft.com/office/drawing/2014/main" id="{0F0033B5-9DF1-DD40-814A-4ED26C2145A7}"/>
              </a:ext>
              <a:ext uri="{C183D7F6-B498-43B3-948B-1728B52AA6E4}">
                <adec:decorative xmlns:adec="http://schemas.microsoft.com/office/drawing/2017/decorative" val="1"/>
              </a:ext>
            </a:extLst>
          </p:cNvPr>
          <p:cNvPicPr>
            <a:picLocks noChangeAspect="1"/>
          </p:cNvPicPr>
          <p:nvPr/>
        </p:nvPicPr>
        <p:blipFill>
          <a:blip r:embed="rId38"/>
          <a:stretch>
            <a:fillRect/>
          </a:stretch>
        </p:blipFill>
        <p:spPr>
          <a:xfrm>
            <a:off x="5196522" y="5252503"/>
            <a:ext cx="567623" cy="567623"/>
          </a:xfrm>
          <a:prstGeom prst="rect">
            <a:avLst/>
          </a:prstGeom>
        </p:spPr>
      </p:pic>
      <p:pic>
        <p:nvPicPr>
          <p:cNvPr id="97" name="Picture 96">
            <a:extLst>
              <a:ext uri="{FF2B5EF4-FFF2-40B4-BE49-F238E27FC236}">
                <a16:creationId xmlns:a16="http://schemas.microsoft.com/office/drawing/2014/main" id="{BE61D12F-29A6-BD4F-A494-A610A848F3E7}"/>
              </a:ext>
              <a:ext uri="{C183D7F6-B498-43B3-948B-1728B52AA6E4}">
                <adec:decorative xmlns:adec="http://schemas.microsoft.com/office/drawing/2017/decorative" val="1"/>
              </a:ext>
            </a:extLst>
          </p:cNvPr>
          <p:cNvPicPr>
            <a:picLocks noChangeAspect="1"/>
          </p:cNvPicPr>
          <p:nvPr/>
        </p:nvPicPr>
        <p:blipFill>
          <a:blip r:embed="rId39"/>
          <a:stretch>
            <a:fillRect/>
          </a:stretch>
        </p:blipFill>
        <p:spPr>
          <a:xfrm>
            <a:off x="7310515" y="5252502"/>
            <a:ext cx="567623" cy="567623"/>
          </a:xfrm>
          <a:prstGeom prst="rect">
            <a:avLst/>
          </a:prstGeom>
        </p:spPr>
      </p:pic>
      <p:pic>
        <p:nvPicPr>
          <p:cNvPr id="125" name="Picture 124">
            <a:extLst>
              <a:ext uri="{FF2B5EF4-FFF2-40B4-BE49-F238E27FC236}">
                <a16:creationId xmlns:a16="http://schemas.microsoft.com/office/drawing/2014/main" id="{FB8D91AE-FF09-7544-A23F-AD987421BCB7}"/>
              </a:ext>
              <a:ext uri="{C183D7F6-B498-43B3-948B-1728B52AA6E4}">
                <adec:decorative xmlns:adec="http://schemas.microsoft.com/office/drawing/2017/decorative" val="1"/>
              </a:ext>
            </a:extLst>
          </p:cNvPr>
          <p:cNvPicPr>
            <a:picLocks noChangeAspect="1"/>
          </p:cNvPicPr>
          <p:nvPr/>
        </p:nvPicPr>
        <p:blipFill>
          <a:blip r:embed="rId40"/>
          <a:stretch>
            <a:fillRect/>
          </a:stretch>
        </p:blipFill>
        <p:spPr>
          <a:xfrm>
            <a:off x="8448631" y="5153768"/>
            <a:ext cx="624385" cy="624385"/>
          </a:xfrm>
          <a:prstGeom prst="rect">
            <a:avLst/>
          </a:prstGeom>
        </p:spPr>
      </p:pic>
      <p:pic>
        <p:nvPicPr>
          <p:cNvPr id="126" name="Picture 125">
            <a:extLst>
              <a:ext uri="{FF2B5EF4-FFF2-40B4-BE49-F238E27FC236}">
                <a16:creationId xmlns:a16="http://schemas.microsoft.com/office/drawing/2014/main" id="{F9F02052-F2C8-C442-AA55-1BDB8468C440}"/>
              </a:ext>
              <a:ext uri="{C183D7F6-B498-43B3-948B-1728B52AA6E4}">
                <adec:decorative xmlns:adec="http://schemas.microsoft.com/office/drawing/2017/decorative" val="1"/>
              </a:ext>
            </a:extLst>
          </p:cNvPr>
          <p:cNvPicPr>
            <a:picLocks noChangeAspect="1"/>
          </p:cNvPicPr>
          <p:nvPr/>
        </p:nvPicPr>
        <p:blipFill>
          <a:blip r:embed="rId41"/>
          <a:stretch>
            <a:fillRect/>
          </a:stretch>
        </p:blipFill>
        <p:spPr>
          <a:xfrm>
            <a:off x="9539455" y="5182149"/>
            <a:ext cx="567623" cy="567623"/>
          </a:xfrm>
          <a:prstGeom prst="rect">
            <a:avLst/>
          </a:prstGeom>
        </p:spPr>
      </p:pic>
    </p:spTree>
    <p:extLst>
      <p:ext uri="{BB962C8B-B14F-4D97-AF65-F5344CB8AC3E}">
        <p14:creationId xmlns:p14="http://schemas.microsoft.com/office/powerpoint/2010/main" val="250461407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
            <a:extLst>
              <a:ext uri="{FF2B5EF4-FFF2-40B4-BE49-F238E27FC236}">
                <a16:creationId xmlns:a16="http://schemas.microsoft.com/office/drawing/2014/main" id="{B2A294DA-544B-A149-A432-283E15134C8B}"/>
              </a:ext>
            </a:extLst>
          </p:cNvPr>
          <p:cNvSpPr>
            <a:spLocks noGrp="1"/>
          </p:cNvSpPr>
          <p:nvPr>
            <p:ph type="title"/>
          </p:nvPr>
        </p:nvSpPr>
        <p:spPr/>
        <p:txBody>
          <a:bodyPr/>
          <a:lstStyle/>
          <a:p>
            <a:r>
              <a:rPr lang="en-US"/>
              <a:t>Presentation illustration set (4 of 4)</a:t>
            </a:r>
          </a:p>
        </p:txBody>
      </p:sp>
      <p:pic>
        <p:nvPicPr>
          <p:cNvPr id="103" name="Picture 102">
            <a:extLst>
              <a:ext uri="{FF2B5EF4-FFF2-40B4-BE49-F238E27FC236}">
                <a16:creationId xmlns:a16="http://schemas.microsoft.com/office/drawing/2014/main" id="{4D958DC0-8278-014E-A8C0-700E5E45370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72251" y="1757776"/>
            <a:ext cx="567623" cy="567623"/>
          </a:xfrm>
          <a:prstGeom prst="rect">
            <a:avLst/>
          </a:prstGeom>
        </p:spPr>
      </p:pic>
      <p:pic>
        <p:nvPicPr>
          <p:cNvPr id="111" name="Picture 110">
            <a:extLst>
              <a:ext uri="{FF2B5EF4-FFF2-40B4-BE49-F238E27FC236}">
                <a16:creationId xmlns:a16="http://schemas.microsoft.com/office/drawing/2014/main" id="{E6B97D7C-2B0A-2045-A137-65E18911200E}"/>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2099701" y="1769995"/>
            <a:ext cx="567623" cy="567623"/>
          </a:xfrm>
          <a:prstGeom prst="rect">
            <a:avLst/>
          </a:prstGeom>
        </p:spPr>
      </p:pic>
      <p:pic>
        <p:nvPicPr>
          <p:cNvPr id="6" name="Picture 5">
            <a:extLst>
              <a:ext uri="{FF2B5EF4-FFF2-40B4-BE49-F238E27FC236}">
                <a16:creationId xmlns:a16="http://schemas.microsoft.com/office/drawing/2014/main" id="{671C3E71-9128-E145-860D-ECD01912A851}"/>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3121232" y="1757042"/>
            <a:ext cx="567623" cy="567623"/>
          </a:xfrm>
          <a:prstGeom prst="rect">
            <a:avLst/>
          </a:prstGeom>
        </p:spPr>
      </p:pic>
      <p:pic>
        <p:nvPicPr>
          <p:cNvPr id="13" name="Picture 12">
            <a:extLst>
              <a:ext uri="{FF2B5EF4-FFF2-40B4-BE49-F238E27FC236}">
                <a16:creationId xmlns:a16="http://schemas.microsoft.com/office/drawing/2014/main" id="{0D6B49A4-2066-B24D-BACF-C102C7F0AD73}"/>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5165056" y="1773780"/>
            <a:ext cx="567623" cy="567623"/>
          </a:xfrm>
          <a:prstGeom prst="rect">
            <a:avLst/>
          </a:prstGeom>
        </p:spPr>
      </p:pic>
      <p:pic>
        <p:nvPicPr>
          <p:cNvPr id="16" name="Picture 15">
            <a:extLst>
              <a:ext uri="{FF2B5EF4-FFF2-40B4-BE49-F238E27FC236}">
                <a16:creationId xmlns:a16="http://schemas.microsoft.com/office/drawing/2014/main" id="{04ABAD5D-FC54-7C4E-9C68-59C4C68F5A68}"/>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164446" y="1755739"/>
            <a:ext cx="567623" cy="567623"/>
          </a:xfrm>
          <a:prstGeom prst="rect">
            <a:avLst/>
          </a:prstGeom>
        </p:spPr>
      </p:pic>
      <p:pic>
        <p:nvPicPr>
          <p:cNvPr id="19" name="Picture 18">
            <a:extLst>
              <a:ext uri="{FF2B5EF4-FFF2-40B4-BE49-F238E27FC236}">
                <a16:creationId xmlns:a16="http://schemas.microsoft.com/office/drawing/2014/main" id="{150189D6-847D-2846-B3C2-F94F0FF73E8A}"/>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6218512" y="1769995"/>
            <a:ext cx="567623" cy="567623"/>
          </a:xfrm>
          <a:prstGeom prst="rect">
            <a:avLst/>
          </a:prstGeom>
        </p:spPr>
      </p:pic>
      <p:pic>
        <p:nvPicPr>
          <p:cNvPr id="24" name="Picture 23">
            <a:extLst>
              <a:ext uri="{FF2B5EF4-FFF2-40B4-BE49-F238E27FC236}">
                <a16:creationId xmlns:a16="http://schemas.microsoft.com/office/drawing/2014/main" id="{94B7BE03-639B-3F47-A5BB-1DFC75189E33}"/>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7310483" y="1781461"/>
            <a:ext cx="567623" cy="567623"/>
          </a:xfrm>
          <a:prstGeom prst="rect">
            <a:avLst/>
          </a:prstGeom>
        </p:spPr>
      </p:pic>
      <p:pic>
        <p:nvPicPr>
          <p:cNvPr id="27" name="Picture 26">
            <a:extLst>
              <a:ext uri="{FF2B5EF4-FFF2-40B4-BE49-F238E27FC236}">
                <a16:creationId xmlns:a16="http://schemas.microsoft.com/office/drawing/2014/main" id="{814914A2-824C-B44F-AD45-1EBD85AA8FB3}"/>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9492102" y="1803762"/>
            <a:ext cx="567623" cy="567623"/>
          </a:xfrm>
          <a:prstGeom prst="rect">
            <a:avLst/>
          </a:prstGeom>
        </p:spPr>
      </p:pic>
      <p:pic>
        <p:nvPicPr>
          <p:cNvPr id="30" name="Picture 29">
            <a:extLst>
              <a:ext uri="{FF2B5EF4-FFF2-40B4-BE49-F238E27FC236}">
                <a16:creationId xmlns:a16="http://schemas.microsoft.com/office/drawing/2014/main" id="{B9263534-399F-934D-8B8A-FE2BDA062BD6}"/>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8424984" y="1798491"/>
            <a:ext cx="567623" cy="567623"/>
          </a:xfrm>
          <a:prstGeom prst="rect">
            <a:avLst/>
          </a:prstGeom>
        </p:spPr>
      </p:pic>
      <p:pic>
        <p:nvPicPr>
          <p:cNvPr id="34" name="Picture 33">
            <a:extLst>
              <a:ext uri="{FF2B5EF4-FFF2-40B4-BE49-F238E27FC236}">
                <a16:creationId xmlns:a16="http://schemas.microsoft.com/office/drawing/2014/main" id="{FE66494D-F258-AA4D-B970-D534D9811B9A}"/>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10555720" y="1796069"/>
            <a:ext cx="567623" cy="567623"/>
          </a:xfrm>
          <a:prstGeom prst="rect">
            <a:avLst/>
          </a:prstGeom>
        </p:spPr>
      </p:pic>
      <p:pic>
        <p:nvPicPr>
          <p:cNvPr id="41" name="Picture 40">
            <a:extLst>
              <a:ext uri="{FF2B5EF4-FFF2-40B4-BE49-F238E27FC236}">
                <a16:creationId xmlns:a16="http://schemas.microsoft.com/office/drawing/2014/main" id="{E43157A5-70CA-124D-90F8-96855B2CE2CF}"/>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10621927" y="2797870"/>
            <a:ext cx="567623" cy="567623"/>
          </a:xfrm>
          <a:prstGeom prst="rect">
            <a:avLst/>
          </a:prstGeom>
        </p:spPr>
      </p:pic>
      <p:pic>
        <p:nvPicPr>
          <p:cNvPr id="45" name="Picture 44">
            <a:extLst>
              <a:ext uri="{FF2B5EF4-FFF2-40B4-BE49-F238E27FC236}">
                <a16:creationId xmlns:a16="http://schemas.microsoft.com/office/drawing/2014/main" id="{9367098E-0EB6-164C-B45B-265FF20AD4D2}"/>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9492102" y="2843609"/>
            <a:ext cx="567623" cy="567623"/>
          </a:xfrm>
          <a:prstGeom prst="rect">
            <a:avLst/>
          </a:prstGeom>
        </p:spPr>
      </p:pic>
      <p:pic>
        <p:nvPicPr>
          <p:cNvPr id="48" name="Picture 47">
            <a:extLst>
              <a:ext uri="{FF2B5EF4-FFF2-40B4-BE49-F238E27FC236}">
                <a16:creationId xmlns:a16="http://schemas.microsoft.com/office/drawing/2014/main" id="{B7A02F11-144B-ED42-A480-FBDF7CE4E92A}"/>
              </a:ext>
              <a:ext uri="{C183D7F6-B498-43B3-948B-1728B52AA6E4}">
                <adec:decorative xmlns:adec="http://schemas.microsoft.com/office/drawing/2017/decorative" val="1"/>
              </a:ext>
            </a:extLst>
          </p:cNvPr>
          <p:cNvPicPr>
            <a:picLocks noChangeAspect="1"/>
          </p:cNvPicPr>
          <p:nvPr/>
        </p:nvPicPr>
        <p:blipFill>
          <a:blip r:embed="rId15"/>
          <a:stretch>
            <a:fillRect/>
          </a:stretch>
        </p:blipFill>
        <p:spPr>
          <a:xfrm>
            <a:off x="1072250" y="2888044"/>
            <a:ext cx="567623" cy="567623"/>
          </a:xfrm>
          <a:prstGeom prst="rect">
            <a:avLst/>
          </a:prstGeom>
        </p:spPr>
      </p:pic>
      <p:pic>
        <p:nvPicPr>
          <p:cNvPr id="52" name="Picture 51">
            <a:extLst>
              <a:ext uri="{FF2B5EF4-FFF2-40B4-BE49-F238E27FC236}">
                <a16:creationId xmlns:a16="http://schemas.microsoft.com/office/drawing/2014/main" id="{0893D923-6720-1C42-BBF5-D56B8D5CD1B4}"/>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7347735" y="2897644"/>
            <a:ext cx="567623" cy="567623"/>
          </a:xfrm>
          <a:prstGeom prst="rect">
            <a:avLst/>
          </a:prstGeom>
        </p:spPr>
      </p:pic>
      <p:pic>
        <p:nvPicPr>
          <p:cNvPr id="56" name="Picture 55">
            <a:extLst>
              <a:ext uri="{FF2B5EF4-FFF2-40B4-BE49-F238E27FC236}">
                <a16:creationId xmlns:a16="http://schemas.microsoft.com/office/drawing/2014/main" id="{BC900801-EA2D-F14B-8F6E-5C0018D4A098}"/>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2052005" y="2817536"/>
            <a:ext cx="567623" cy="567623"/>
          </a:xfrm>
          <a:prstGeom prst="rect">
            <a:avLst/>
          </a:prstGeom>
        </p:spPr>
      </p:pic>
      <p:pic>
        <p:nvPicPr>
          <p:cNvPr id="59" name="Picture 58">
            <a:extLst>
              <a:ext uri="{FF2B5EF4-FFF2-40B4-BE49-F238E27FC236}">
                <a16:creationId xmlns:a16="http://schemas.microsoft.com/office/drawing/2014/main" id="{D3BC77B1-0F01-F24D-BD2E-5964A045C506}"/>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6218511" y="2888042"/>
            <a:ext cx="567623" cy="567623"/>
          </a:xfrm>
          <a:prstGeom prst="rect">
            <a:avLst/>
          </a:prstGeom>
        </p:spPr>
      </p:pic>
      <p:pic>
        <p:nvPicPr>
          <p:cNvPr id="63" name="Picture 62">
            <a:extLst>
              <a:ext uri="{FF2B5EF4-FFF2-40B4-BE49-F238E27FC236}">
                <a16:creationId xmlns:a16="http://schemas.microsoft.com/office/drawing/2014/main" id="{5E5BBB47-EACA-5E4C-99DA-622807166216}"/>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3127647" y="2879286"/>
            <a:ext cx="567623" cy="567623"/>
          </a:xfrm>
          <a:prstGeom prst="rect">
            <a:avLst/>
          </a:prstGeom>
        </p:spPr>
      </p:pic>
      <p:pic>
        <p:nvPicPr>
          <p:cNvPr id="66" name="Picture 65">
            <a:extLst>
              <a:ext uri="{FF2B5EF4-FFF2-40B4-BE49-F238E27FC236}">
                <a16:creationId xmlns:a16="http://schemas.microsoft.com/office/drawing/2014/main" id="{023C7CF0-2E07-1449-8AA9-4707E36EF8F5}"/>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4169335" y="2888043"/>
            <a:ext cx="567623" cy="567623"/>
          </a:xfrm>
          <a:prstGeom prst="rect">
            <a:avLst/>
          </a:prstGeom>
        </p:spPr>
      </p:pic>
      <p:pic>
        <p:nvPicPr>
          <p:cNvPr id="70" name="Picture 69">
            <a:extLst>
              <a:ext uri="{FF2B5EF4-FFF2-40B4-BE49-F238E27FC236}">
                <a16:creationId xmlns:a16="http://schemas.microsoft.com/office/drawing/2014/main" id="{25CF1A24-A5AC-C040-86EF-BB42AAA9DEFD}"/>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5133726" y="2897645"/>
            <a:ext cx="567623" cy="567623"/>
          </a:xfrm>
          <a:prstGeom prst="rect">
            <a:avLst/>
          </a:prstGeom>
        </p:spPr>
      </p:pic>
      <p:pic>
        <p:nvPicPr>
          <p:cNvPr id="72" name="Picture 71">
            <a:extLst>
              <a:ext uri="{FF2B5EF4-FFF2-40B4-BE49-F238E27FC236}">
                <a16:creationId xmlns:a16="http://schemas.microsoft.com/office/drawing/2014/main" id="{14CED803-2CAF-7243-B860-79801445A958}"/>
              </a:ext>
              <a:ext uri="{C183D7F6-B498-43B3-948B-1728B52AA6E4}">
                <adec:decorative xmlns:adec="http://schemas.microsoft.com/office/drawing/2017/decorative" val="1"/>
              </a:ext>
            </a:extLst>
          </p:cNvPr>
          <p:cNvPicPr>
            <a:picLocks noChangeAspect="1"/>
          </p:cNvPicPr>
          <p:nvPr/>
        </p:nvPicPr>
        <p:blipFill>
          <a:blip r:embed="rId22"/>
          <a:stretch>
            <a:fillRect/>
          </a:stretch>
        </p:blipFill>
        <p:spPr>
          <a:xfrm>
            <a:off x="8424983" y="2843609"/>
            <a:ext cx="567623" cy="567623"/>
          </a:xfrm>
          <a:prstGeom prst="rect">
            <a:avLst/>
          </a:prstGeom>
        </p:spPr>
      </p:pic>
      <p:pic>
        <p:nvPicPr>
          <p:cNvPr id="76" name="Picture 75">
            <a:extLst>
              <a:ext uri="{FF2B5EF4-FFF2-40B4-BE49-F238E27FC236}">
                <a16:creationId xmlns:a16="http://schemas.microsoft.com/office/drawing/2014/main" id="{86D0BE1D-6CBE-6C4B-B56C-A937132329AD}"/>
              </a:ext>
              <a:ext uri="{C183D7F6-B498-43B3-948B-1728B52AA6E4}">
                <adec:decorative xmlns:adec="http://schemas.microsoft.com/office/drawing/2017/decorative" val="1"/>
              </a:ext>
            </a:extLst>
          </p:cNvPr>
          <p:cNvPicPr>
            <a:picLocks noChangeAspect="1"/>
          </p:cNvPicPr>
          <p:nvPr/>
        </p:nvPicPr>
        <p:blipFill>
          <a:blip r:embed="rId23"/>
          <a:stretch>
            <a:fillRect/>
          </a:stretch>
        </p:blipFill>
        <p:spPr>
          <a:xfrm>
            <a:off x="1074810" y="4018312"/>
            <a:ext cx="567623" cy="567623"/>
          </a:xfrm>
          <a:prstGeom prst="rect">
            <a:avLst/>
          </a:prstGeom>
        </p:spPr>
      </p:pic>
      <p:pic>
        <p:nvPicPr>
          <p:cNvPr id="79" name="Picture 78">
            <a:extLst>
              <a:ext uri="{FF2B5EF4-FFF2-40B4-BE49-F238E27FC236}">
                <a16:creationId xmlns:a16="http://schemas.microsoft.com/office/drawing/2014/main" id="{B543A187-7612-424F-BB99-32AFF80F0F3B}"/>
              </a:ext>
              <a:ext uri="{C183D7F6-B498-43B3-948B-1728B52AA6E4}">
                <adec:decorative xmlns:adec="http://schemas.microsoft.com/office/drawing/2017/decorative" val="1"/>
              </a:ext>
            </a:extLst>
          </p:cNvPr>
          <p:cNvPicPr>
            <a:picLocks noChangeAspect="1"/>
          </p:cNvPicPr>
          <p:nvPr/>
        </p:nvPicPr>
        <p:blipFill>
          <a:blip r:embed="rId24"/>
          <a:stretch>
            <a:fillRect/>
          </a:stretch>
        </p:blipFill>
        <p:spPr>
          <a:xfrm>
            <a:off x="4149081" y="4031139"/>
            <a:ext cx="567623" cy="567623"/>
          </a:xfrm>
          <a:prstGeom prst="rect">
            <a:avLst/>
          </a:prstGeom>
        </p:spPr>
      </p:pic>
      <p:pic>
        <p:nvPicPr>
          <p:cNvPr id="82" name="Picture 81">
            <a:extLst>
              <a:ext uri="{FF2B5EF4-FFF2-40B4-BE49-F238E27FC236}">
                <a16:creationId xmlns:a16="http://schemas.microsoft.com/office/drawing/2014/main" id="{D9FDDE13-F0DA-304C-A023-8D85342640B0}"/>
              </a:ext>
              <a:ext uri="{C183D7F6-B498-43B3-948B-1728B52AA6E4}">
                <adec:decorative xmlns:adec="http://schemas.microsoft.com/office/drawing/2017/decorative" val="1"/>
              </a:ext>
            </a:extLst>
          </p:cNvPr>
          <p:cNvPicPr>
            <a:picLocks noChangeAspect="1"/>
          </p:cNvPicPr>
          <p:nvPr/>
        </p:nvPicPr>
        <p:blipFill>
          <a:blip r:embed="rId25"/>
          <a:stretch>
            <a:fillRect/>
          </a:stretch>
        </p:blipFill>
        <p:spPr>
          <a:xfrm>
            <a:off x="2068972" y="4018311"/>
            <a:ext cx="567623" cy="567623"/>
          </a:xfrm>
          <a:prstGeom prst="rect">
            <a:avLst/>
          </a:prstGeom>
        </p:spPr>
      </p:pic>
      <p:pic>
        <p:nvPicPr>
          <p:cNvPr id="85" name="Picture 84">
            <a:extLst>
              <a:ext uri="{FF2B5EF4-FFF2-40B4-BE49-F238E27FC236}">
                <a16:creationId xmlns:a16="http://schemas.microsoft.com/office/drawing/2014/main" id="{4A13536B-B62B-7E46-9CC5-DA7E3D339806}"/>
              </a:ext>
              <a:ext uri="{C183D7F6-B498-43B3-948B-1728B52AA6E4}">
                <adec:decorative xmlns:adec="http://schemas.microsoft.com/office/drawing/2017/decorative" val="1"/>
              </a:ext>
            </a:extLst>
          </p:cNvPr>
          <p:cNvPicPr>
            <a:picLocks noChangeAspect="1"/>
          </p:cNvPicPr>
          <p:nvPr/>
        </p:nvPicPr>
        <p:blipFill>
          <a:blip r:embed="rId26"/>
          <a:stretch>
            <a:fillRect/>
          </a:stretch>
        </p:blipFill>
        <p:spPr>
          <a:xfrm>
            <a:off x="3099927" y="4026497"/>
            <a:ext cx="567623" cy="567623"/>
          </a:xfrm>
          <a:prstGeom prst="rect">
            <a:avLst/>
          </a:prstGeom>
        </p:spPr>
      </p:pic>
      <p:pic>
        <p:nvPicPr>
          <p:cNvPr id="93" name="Picture 92">
            <a:extLst>
              <a:ext uri="{FF2B5EF4-FFF2-40B4-BE49-F238E27FC236}">
                <a16:creationId xmlns:a16="http://schemas.microsoft.com/office/drawing/2014/main" id="{F9E3DE22-BB4C-E246-9ADC-9FB3DF12BA8B}"/>
              </a:ext>
              <a:ext uri="{C183D7F6-B498-43B3-948B-1728B52AA6E4}">
                <adec:decorative xmlns:adec="http://schemas.microsoft.com/office/drawing/2017/decorative" val="1"/>
              </a:ext>
            </a:extLst>
          </p:cNvPr>
          <p:cNvPicPr>
            <a:picLocks noChangeAspect="1"/>
          </p:cNvPicPr>
          <p:nvPr/>
        </p:nvPicPr>
        <p:blipFill>
          <a:blip r:embed="rId27"/>
          <a:stretch>
            <a:fillRect/>
          </a:stretch>
        </p:blipFill>
        <p:spPr>
          <a:xfrm>
            <a:off x="5115943" y="4018310"/>
            <a:ext cx="567623" cy="567623"/>
          </a:xfrm>
          <a:prstGeom prst="rect">
            <a:avLst/>
          </a:prstGeom>
        </p:spPr>
      </p:pic>
      <p:pic>
        <p:nvPicPr>
          <p:cNvPr id="95" name="Picture 94">
            <a:extLst>
              <a:ext uri="{FF2B5EF4-FFF2-40B4-BE49-F238E27FC236}">
                <a16:creationId xmlns:a16="http://schemas.microsoft.com/office/drawing/2014/main" id="{8D6AD90F-08EF-F94F-BA9E-591C0DA948AE}"/>
              </a:ext>
              <a:ext uri="{C183D7F6-B498-43B3-948B-1728B52AA6E4}">
                <adec:decorative xmlns:adec="http://schemas.microsoft.com/office/drawing/2017/decorative" val="1"/>
              </a:ext>
            </a:extLst>
          </p:cNvPr>
          <p:cNvPicPr>
            <a:picLocks noChangeAspect="1"/>
          </p:cNvPicPr>
          <p:nvPr/>
        </p:nvPicPr>
        <p:blipFill>
          <a:blip r:embed="rId28"/>
          <a:stretch>
            <a:fillRect/>
          </a:stretch>
        </p:blipFill>
        <p:spPr>
          <a:xfrm>
            <a:off x="6218510" y="4006089"/>
            <a:ext cx="567623" cy="567623"/>
          </a:xfrm>
          <a:prstGeom prst="rect">
            <a:avLst/>
          </a:prstGeom>
        </p:spPr>
      </p:pic>
      <p:pic>
        <p:nvPicPr>
          <p:cNvPr id="98" name="Picture 97">
            <a:extLst>
              <a:ext uri="{FF2B5EF4-FFF2-40B4-BE49-F238E27FC236}">
                <a16:creationId xmlns:a16="http://schemas.microsoft.com/office/drawing/2014/main" id="{A27B3D24-BA71-854A-903B-B17139D3B264}"/>
              </a:ext>
              <a:ext uri="{C183D7F6-B498-43B3-948B-1728B52AA6E4}">
                <adec:decorative xmlns:adec="http://schemas.microsoft.com/office/drawing/2017/decorative" val="1"/>
              </a:ext>
            </a:extLst>
          </p:cNvPr>
          <p:cNvPicPr>
            <a:picLocks noChangeAspect="1"/>
          </p:cNvPicPr>
          <p:nvPr/>
        </p:nvPicPr>
        <p:blipFill>
          <a:blip r:embed="rId29"/>
          <a:stretch>
            <a:fillRect/>
          </a:stretch>
        </p:blipFill>
        <p:spPr>
          <a:xfrm>
            <a:off x="7310482" y="4006088"/>
            <a:ext cx="567623" cy="567623"/>
          </a:xfrm>
          <a:prstGeom prst="rect">
            <a:avLst/>
          </a:prstGeom>
        </p:spPr>
      </p:pic>
      <p:pic>
        <p:nvPicPr>
          <p:cNvPr id="100" name="Picture 99">
            <a:extLst>
              <a:ext uri="{FF2B5EF4-FFF2-40B4-BE49-F238E27FC236}">
                <a16:creationId xmlns:a16="http://schemas.microsoft.com/office/drawing/2014/main" id="{75FCEBB0-986D-C940-B891-05114D8EB930}"/>
              </a:ext>
              <a:ext uri="{C183D7F6-B498-43B3-948B-1728B52AA6E4}">
                <adec:decorative xmlns:adec="http://schemas.microsoft.com/office/drawing/2017/decorative" val="1"/>
              </a:ext>
            </a:extLst>
          </p:cNvPr>
          <p:cNvPicPr>
            <a:picLocks noChangeAspect="1"/>
          </p:cNvPicPr>
          <p:nvPr/>
        </p:nvPicPr>
        <p:blipFill>
          <a:blip r:embed="rId30"/>
          <a:stretch>
            <a:fillRect/>
          </a:stretch>
        </p:blipFill>
        <p:spPr>
          <a:xfrm>
            <a:off x="8402453" y="4006087"/>
            <a:ext cx="567623" cy="567623"/>
          </a:xfrm>
          <a:prstGeom prst="rect">
            <a:avLst/>
          </a:prstGeom>
        </p:spPr>
      </p:pic>
      <p:pic>
        <p:nvPicPr>
          <p:cNvPr id="102" name="Picture 101">
            <a:extLst>
              <a:ext uri="{FF2B5EF4-FFF2-40B4-BE49-F238E27FC236}">
                <a16:creationId xmlns:a16="http://schemas.microsoft.com/office/drawing/2014/main" id="{F99C3D40-76BA-E94E-9D04-F6AEC077B999}"/>
              </a:ext>
              <a:ext uri="{C183D7F6-B498-43B3-948B-1728B52AA6E4}">
                <adec:decorative xmlns:adec="http://schemas.microsoft.com/office/drawing/2017/decorative" val="1"/>
              </a:ext>
            </a:extLst>
          </p:cNvPr>
          <p:cNvPicPr>
            <a:picLocks noChangeAspect="1"/>
          </p:cNvPicPr>
          <p:nvPr/>
        </p:nvPicPr>
        <p:blipFill>
          <a:blip r:embed="rId31"/>
          <a:stretch>
            <a:fillRect/>
          </a:stretch>
        </p:blipFill>
        <p:spPr>
          <a:xfrm>
            <a:off x="9492101" y="4006086"/>
            <a:ext cx="567623" cy="567623"/>
          </a:xfrm>
          <a:prstGeom prst="rect">
            <a:avLst/>
          </a:prstGeom>
        </p:spPr>
      </p:pic>
      <p:pic>
        <p:nvPicPr>
          <p:cNvPr id="105" name="Picture 104">
            <a:extLst>
              <a:ext uri="{FF2B5EF4-FFF2-40B4-BE49-F238E27FC236}">
                <a16:creationId xmlns:a16="http://schemas.microsoft.com/office/drawing/2014/main" id="{8D8CB42C-EE42-2645-BF08-EAEBD3B4D08A}"/>
              </a:ext>
              <a:ext uri="{C183D7F6-B498-43B3-948B-1728B52AA6E4}">
                <adec:decorative xmlns:adec="http://schemas.microsoft.com/office/drawing/2017/decorative" val="1"/>
              </a:ext>
            </a:extLst>
          </p:cNvPr>
          <p:cNvPicPr>
            <a:picLocks noChangeAspect="1"/>
          </p:cNvPicPr>
          <p:nvPr/>
        </p:nvPicPr>
        <p:blipFill>
          <a:blip r:embed="rId32"/>
          <a:stretch>
            <a:fillRect/>
          </a:stretch>
        </p:blipFill>
        <p:spPr>
          <a:xfrm>
            <a:off x="10621926" y="4006085"/>
            <a:ext cx="567623" cy="567623"/>
          </a:xfrm>
          <a:prstGeom prst="rect">
            <a:avLst/>
          </a:prstGeom>
        </p:spPr>
      </p:pic>
      <p:pic>
        <p:nvPicPr>
          <p:cNvPr id="108" name="Picture 107">
            <a:extLst>
              <a:ext uri="{FF2B5EF4-FFF2-40B4-BE49-F238E27FC236}">
                <a16:creationId xmlns:a16="http://schemas.microsoft.com/office/drawing/2014/main" id="{5471FF16-F1A9-EF48-86A3-5D31B85CA677}"/>
              </a:ext>
              <a:ext uri="{C183D7F6-B498-43B3-948B-1728B52AA6E4}">
                <adec:decorative xmlns:adec="http://schemas.microsoft.com/office/drawing/2017/decorative" val="1"/>
              </a:ext>
            </a:extLst>
          </p:cNvPr>
          <p:cNvPicPr>
            <a:picLocks noChangeAspect="1"/>
          </p:cNvPicPr>
          <p:nvPr/>
        </p:nvPicPr>
        <p:blipFill>
          <a:blip r:embed="rId33"/>
          <a:stretch>
            <a:fillRect/>
          </a:stretch>
        </p:blipFill>
        <p:spPr>
          <a:xfrm>
            <a:off x="1072249" y="5296353"/>
            <a:ext cx="567623" cy="567623"/>
          </a:xfrm>
          <a:prstGeom prst="rect">
            <a:avLst/>
          </a:prstGeom>
        </p:spPr>
      </p:pic>
      <p:pic>
        <p:nvPicPr>
          <p:cNvPr id="110" name="Picture 109">
            <a:extLst>
              <a:ext uri="{FF2B5EF4-FFF2-40B4-BE49-F238E27FC236}">
                <a16:creationId xmlns:a16="http://schemas.microsoft.com/office/drawing/2014/main" id="{5610DC83-5B62-4D41-92B3-8B07802C82A0}"/>
              </a:ext>
              <a:ext uri="{C183D7F6-B498-43B3-948B-1728B52AA6E4}">
                <adec:decorative xmlns:adec="http://schemas.microsoft.com/office/drawing/2017/decorative" val="1"/>
              </a:ext>
            </a:extLst>
          </p:cNvPr>
          <p:cNvPicPr>
            <a:picLocks noChangeAspect="1"/>
          </p:cNvPicPr>
          <p:nvPr/>
        </p:nvPicPr>
        <p:blipFill>
          <a:blip r:embed="rId34"/>
          <a:stretch>
            <a:fillRect/>
          </a:stretch>
        </p:blipFill>
        <p:spPr>
          <a:xfrm>
            <a:off x="2032680" y="5255752"/>
            <a:ext cx="624385" cy="624385"/>
          </a:xfrm>
          <a:prstGeom prst="rect">
            <a:avLst/>
          </a:prstGeom>
        </p:spPr>
      </p:pic>
      <p:pic>
        <p:nvPicPr>
          <p:cNvPr id="113" name="Picture 112">
            <a:extLst>
              <a:ext uri="{FF2B5EF4-FFF2-40B4-BE49-F238E27FC236}">
                <a16:creationId xmlns:a16="http://schemas.microsoft.com/office/drawing/2014/main" id="{A77CF6B3-ADF5-C242-BD7D-7A46DCEE93A6}"/>
              </a:ext>
              <a:ext uri="{C183D7F6-B498-43B3-948B-1728B52AA6E4}">
                <adec:decorative xmlns:adec="http://schemas.microsoft.com/office/drawing/2017/decorative" val="1"/>
              </a:ext>
            </a:extLst>
          </p:cNvPr>
          <p:cNvPicPr>
            <a:picLocks noChangeAspect="1"/>
          </p:cNvPicPr>
          <p:nvPr/>
        </p:nvPicPr>
        <p:blipFill>
          <a:blip r:embed="rId35"/>
          <a:stretch>
            <a:fillRect/>
          </a:stretch>
        </p:blipFill>
        <p:spPr>
          <a:xfrm>
            <a:off x="3071544" y="5255751"/>
            <a:ext cx="624385" cy="624385"/>
          </a:xfrm>
          <a:prstGeom prst="rect">
            <a:avLst/>
          </a:prstGeom>
        </p:spPr>
      </p:pic>
      <p:pic>
        <p:nvPicPr>
          <p:cNvPr id="115" name="Picture 114">
            <a:extLst>
              <a:ext uri="{FF2B5EF4-FFF2-40B4-BE49-F238E27FC236}">
                <a16:creationId xmlns:a16="http://schemas.microsoft.com/office/drawing/2014/main" id="{9ED5E63A-D2CA-F947-A822-126C050DFFCA}"/>
              </a:ext>
              <a:ext uri="{C183D7F6-B498-43B3-948B-1728B52AA6E4}">
                <adec:decorative xmlns:adec="http://schemas.microsoft.com/office/drawing/2017/decorative" val="1"/>
              </a:ext>
            </a:extLst>
          </p:cNvPr>
          <p:cNvPicPr>
            <a:picLocks noChangeAspect="1"/>
          </p:cNvPicPr>
          <p:nvPr/>
        </p:nvPicPr>
        <p:blipFill>
          <a:blip r:embed="rId36"/>
          <a:stretch>
            <a:fillRect/>
          </a:stretch>
        </p:blipFill>
        <p:spPr>
          <a:xfrm>
            <a:off x="4120699" y="5255750"/>
            <a:ext cx="624385" cy="624385"/>
          </a:xfrm>
          <a:prstGeom prst="rect">
            <a:avLst/>
          </a:prstGeom>
        </p:spPr>
      </p:pic>
      <p:pic>
        <p:nvPicPr>
          <p:cNvPr id="117" name="Picture 116">
            <a:extLst>
              <a:ext uri="{FF2B5EF4-FFF2-40B4-BE49-F238E27FC236}">
                <a16:creationId xmlns:a16="http://schemas.microsoft.com/office/drawing/2014/main" id="{02A0900E-F444-9B4D-ACAE-600220847CDF}"/>
              </a:ext>
              <a:ext uri="{C183D7F6-B498-43B3-948B-1728B52AA6E4}">
                <adec:decorative xmlns:adec="http://schemas.microsoft.com/office/drawing/2017/decorative" val="1"/>
              </a:ext>
            </a:extLst>
          </p:cNvPr>
          <p:cNvPicPr>
            <a:picLocks noChangeAspect="1"/>
          </p:cNvPicPr>
          <p:nvPr/>
        </p:nvPicPr>
        <p:blipFill>
          <a:blip r:embed="rId37"/>
          <a:stretch>
            <a:fillRect/>
          </a:stretch>
        </p:blipFill>
        <p:spPr>
          <a:xfrm>
            <a:off x="5115942" y="5280349"/>
            <a:ext cx="567623" cy="567623"/>
          </a:xfrm>
          <a:prstGeom prst="rect">
            <a:avLst/>
          </a:prstGeom>
        </p:spPr>
      </p:pic>
      <p:pic>
        <p:nvPicPr>
          <p:cNvPr id="119" name="Picture 118">
            <a:extLst>
              <a:ext uri="{FF2B5EF4-FFF2-40B4-BE49-F238E27FC236}">
                <a16:creationId xmlns:a16="http://schemas.microsoft.com/office/drawing/2014/main" id="{96B9658F-89FA-B84C-9B74-1907D794FA8C}"/>
              </a:ext>
              <a:ext uri="{C183D7F6-B498-43B3-948B-1728B52AA6E4}">
                <adec:decorative xmlns:adec="http://schemas.microsoft.com/office/drawing/2017/decorative" val="1"/>
              </a:ext>
            </a:extLst>
          </p:cNvPr>
          <p:cNvPicPr>
            <a:picLocks noChangeAspect="1"/>
          </p:cNvPicPr>
          <p:nvPr/>
        </p:nvPicPr>
        <p:blipFill>
          <a:blip r:embed="rId38"/>
          <a:stretch>
            <a:fillRect/>
          </a:stretch>
        </p:blipFill>
        <p:spPr>
          <a:xfrm>
            <a:off x="6218509" y="5280348"/>
            <a:ext cx="567623" cy="567623"/>
          </a:xfrm>
          <a:prstGeom prst="rect">
            <a:avLst/>
          </a:prstGeom>
        </p:spPr>
      </p:pic>
      <p:pic>
        <p:nvPicPr>
          <p:cNvPr id="121" name="Picture 120">
            <a:extLst>
              <a:ext uri="{FF2B5EF4-FFF2-40B4-BE49-F238E27FC236}">
                <a16:creationId xmlns:a16="http://schemas.microsoft.com/office/drawing/2014/main" id="{35297B54-465F-9849-A4AF-4676CD75E5F0}"/>
              </a:ext>
              <a:ext uri="{C183D7F6-B498-43B3-948B-1728B52AA6E4}">
                <adec:decorative xmlns:adec="http://schemas.microsoft.com/office/drawing/2017/decorative" val="1"/>
              </a:ext>
            </a:extLst>
          </p:cNvPr>
          <p:cNvPicPr>
            <a:picLocks noChangeAspect="1"/>
          </p:cNvPicPr>
          <p:nvPr/>
        </p:nvPicPr>
        <p:blipFill>
          <a:blip r:embed="rId39"/>
          <a:stretch>
            <a:fillRect/>
          </a:stretch>
        </p:blipFill>
        <p:spPr>
          <a:xfrm>
            <a:off x="7348849" y="5211462"/>
            <a:ext cx="624385" cy="624385"/>
          </a:xfrm>
          <a:prstGeom prst="rect">
            <a:avLst/>
          </a:prstGeom>
        </p:spPr>
      </p:pic>
      <p:pic>
        <p:nvPicPr>
          <p:cNvPr id="123" name="Picture 122">
            <a:extLst>
              <a:ext uri="{FF2B5EF4-FFF2-40B4-BE49-F238E27FC236}">
                <a16:creationId xmlns:a16="http://schemas.microsoft.com/office/drawing/2014/main" id="{06D5704B-E4F3-B442-AC60-30860E7A821D}"/>
              </a:ext>
              <a:ext uri="{C183D7F6-B498-43B3-948B-1728B52AA6E4}">
                <adec:decorative xmlns:adec="http://schemas.microsoft.com/office/drawing/2017/decorative" val="1"/>
              </a:ext>
            </a:extLst>
          </p:cNvPr>
          <p:cNvPicPr>
            <a:picLocks noChangeAspect="1"/>
          </p:cNvPicPr>
          <p:nvPr/>
        </p:nvPicPr>
        <p:blipFill>
          <a:blip r:embed="rId40"/>
          <a:stretch>
            <a:fillRect/>
          </a:stretch>
        </p:blipFill>
        <p:spPr>
          <a:xfrm>
            <a:off x="8426619" y="5211462"/>
            <a:ext cx="624385" cy="624385"/>
          </a:xfrm>
          <a:prstGeom prst="rect">
            <a:avLst/>
          </a:prstGeom>
        </p:spPr>
      </p:pic>
    </p:spTree>
    <p:extLst>
      <p:ext uri="{BB962C8B-B14F-4D97-AF65-F5344CB8AC3E}">
        <p14:creationId xmlns:p14="http://schemas.microsoft.com/office/powerpoint/2010/main" val="164897173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
            <a:extLst>
              <a:ext uri="{FF2B5EF4-FFF2-40B4-BE49-F238E27FC236}">
                <a16:creationId xmlns:a16="http://schemas.microsoft.com/office/drawing/2014/main" id="{B2A294DA-544B-A149-A432-283E15134C8B}"/>
              </a:ext>
            </a:extLst>
          </p:cNvPr>
          <p:cNvSpPr>
            <a:spLocks noGrp="1"/>
          </p:cNvSpPr>
          <p:nvPr>
            <p:ph type="title"/>
          </p:nvPr>
        </p:nvSpPr>
        <p:spPr/>
        <p:txBody>
          <a:bodyPr/>
          <a:lstStyle/>
          <a:p>
            <a:r>
              <a:rPr lang="en-US"/>
              <a:t>Presentation illustration set (1 of 4)</a:t>
            </a:r>
          </a:p>
        </p:txBody>
      </p:sp>
      <p:pic>
        <p:nvPicPr>
          <p:cNvPr id="4" name="Picture 3">
            <a:extLst>
              <a:ext uri="{FF2B5EF4-FFF2-40B4-BE49-F238E27FC236}">
                <a16:creationId xmlns:a16="http://schemas.microsoft.com/office/drawing/2014/main" id="{605792DC-54C6-7D4D-A946-6C75D570BE3B}"/>
              </a:ext>
              <a:ext uri="{C183D7F6-B498-43B3-948B-1728B52AA6E4}">
                <adec:decorative xmlns:adec="http://schemas.microsoft.com/office/drawing/2017/decorative" val="1"/>
              </a:ext>
            </a:extLst>
          </p:cNvPr>
          <p:cNvPicPr>
            <a:picLocks noChangeAspect="1"/>
          </p:cNvPicPr>
          <p:nvPr/>
        </p:nvPicPr>
        <p:blipFill>
          <a:blip r:embed="rId3">
            <a:lum bright="70000" contrast="-70000"/>
          </a:blip>
          <a:stretch>
            <a:fillRect/>
          </a:stretch>
        </p:blipFill>
        <p:spPr>
          <a:xfrm>
            <a:off x="2055228" y="1786428"/>
            <a:ext cx="567623" cy="567623"/>
          </a:xfrm>
          <a:prstGeom prst="rect">
            <a:avLst/>
          </a:prstGeom>
        </p:spPr>
      </p:pic>
      <p:pic>
        <p:nvPicPr>
          <p:cNvPr id="7" name="Picture 6">
            <a:extLst>
              <a:ext uri="{FF2B5EF4-FFF2-40B4-BE49-F238E27FC236}">
                <a16:creationId xmlns:a16="http://schemas.microsoft.com/office/drawing/2014/main" id="{7860C412-B28D-D441-842F-160C16F64F42}"/>
              </a:ext>
              <a:ext uri="{C183D7F6-B498-43B3-948B-1728B52AA6E4}">
                <adec:decorative xmlns:adec="http://schemas.microsoft.com/office/drawing/2017/decorative" val="1"/>
              </a:ext>
            </a:extLst>
          </p:cNvPr>
          <p:cNvPicPr>
            <a:picLocks noChangeAspect="1"/>
          </p:cNvPicPr>
          <p:nvPr/>
        </p:nvPicPr>
        <p:blipFill>
          <a:blip r:embed="rId4">
            <a:lum bright="70000" contrast="-70000"/>
          </a:blip>
          <a:stretch>
            <a:fillRect/>
          </a:stretch>
        </p:blipFill>
        <p:spPr>
          <a:xfrm>
            <a:off x="1121125" y="1786428"/>
            <a:ext cx="567623" cy="567623"/>
          </a:xfrm>
          <a:prstGeom prst="rect">
            <a:avLst/>
          </a:prstGeom>
        </p:spPr>
      </p:pic>
      <p:pic>
        <p:nvPicPr>
          <p:cNvPr id="9" name="Picture 8">
            <a:extLst>
              <a:ext uri="{FF2B5EF4-FFF2-40B4-BE49-F238E27FC236}">
                <a16:creationId xmlns:a16="http://schemas.microsoft.com/office/drawing/2014/main" id="{4462FEE8-993D-EA4E-B071-4904E5E4D081}"/>
              </a:ext>
              <a:ext uri="{C183D7F6-B498-43B3-948B-1728B52AA6E4}">
                <adec:decorative xmlns:adec="http://schemas.microsoft.com/office/drawing/2017/decorative" val="1"/>
              </a:ext>
            </a:extLst>
          </p:cNvPr>
          <p:cNvPicPr>
            <a:picLocks noChangeAspect="1"/>
          </p:cNvPicPr>
          <p:nvPr/>
        </p:nvPicPr>
        <p:blipFill>
          <a:blip r:embed="rId5">
            <a:lum bright="70000" contrast="-70000"/>
          </a:blip>
          <a:stretch>
            <a:fillRect/>
          </a:stretch>
        </p:blipFill>
        <p:spPr>
          <a:xfrm>
            <a:off x="2989330" y="1786428"/>
            <a:ext cx="567623" cy="567623"/>
          </a:xfrm>
          <a:prstGeom prst="rect">
            <a:avLst/>
          </a:prstGeom>
        </p:spPr>
      </p:pic>
      <p:pic>
        <p:nvPicPr>
          <p:cNvPr id="11" name="Picture 10">
            <a:extLst>
              <a:ext uri="{FF2B5EF4-FFF2-40B4-BE49-F238E27FC236}">
                <a16:creationId xmlns:a16="http://schemas.microsoft.com/office/drawing/2014/main" id="{8CDB18A8-DEA3-E14C-99BC-E840ED7CBF92}"/>
              </a:ext>
              <a:ext uri="{C183D7F6-B498-43B3-948B-1728B52AA6E4}">
                <adec:decorative xmlns:adec="http://schemas.microsoft.com/office/drawing/2017/decorative" val="1"/>
              </a:ext>
            </a:extLst>
          </p:cNvPr>
          <p:cNvPicPr>
            <a:picLocks noChangeAspect="1"/>
          </p:cNvPicPr>
          <p:nvPr/>
        </p:nvPicPr>
        <p:blipFill>
          <a:blip r:embed="rId6">
            <a:lum bright="70000" contrast="-70000"/>
          </a:blip>
          <a:stretch>
            <a:fillRect/>
          </a:stretch>
        </p:blipFill>
        <p:spPr>
          <a:xfrm>
            <a:off x="3923433" y="1786428"/>
            <a:ext cx="567623" cy="567623"/>
          </a:xfrm>
          <a:prstGeom prst="rect">
            <a:avLst/>
          </a:prstGeom>
        </p:spPr>
      </p:pic>
      <p:pic>
        <p:nvPicPr>
          <p:cNvPr id="14" name="Picture 13">
            <a:extLst>
              <a:ext uri="{FF2B5EF4-FFF2-40B4-BE49-F238E27FC236}">
                <a16:creationId xmlns:a16="http://schemas.microsoft.com/office/drawing/2014/main" id="{045A154F-7D60-CA41-8203-427B71238AF1}"/>
              </a:ext>
              <a:ext uri="{C183D7F6-B498-43B3-948B-1728B52AA6E4}">
                <adec:decorative xmlns:adec="http://schemas.microsoft.com/office/drawing/2017/decorative" val="1"/>
              </a:ext>
            </a:extLst>
          </p:cNvPr>
          <p:cNvPicPr>
            <a:picLocks noChangeAspect="1"/>
          </p:cNvPicPr>
          <p:nvPr/>
        </p:nvPicPr>
        <p:blipFill>
          <a:blip r:embed="rId7">
            <a:lum bright="70000" contrast="-70000"/>
          </a:blip>
          <a:stretch>
            <a:fillRect/>
          </a:stretch>
        </p:blipFill>
        <p:spPr>
          <a:xfrm>
            <a:off x="5791636" y="1780667"/>
            <a:ext cx="567623" cy="567623"/>
          </a:xfrm>
          <a:prstGeom prst="rect">
            <a:avLst/>
          </a:prstGeom>
        </p:spPr>
      </p:pic>
      <p:pic>
        <p:nvPicPr>
          <p:cNvPr id="16" name="Picture 15">
            <a:extLst>
              <a:ext uri="{FF2B5EF4-FFF2-40B4-BE49-F238E27FC236}">
                <a16:creationId xmlns:a16="http://schemas.microsoft.com/office/drawing/2014/main" id="{ADEF2B06-FBC2-6C46-BAF5-154216CCD060}"/>
              </a:ext>
              <a:ext uri="{C183D7F6-B498-43B3-948B-1728B52AA6E4}">
                <adec:decorative xmlns:adec="http://schemas.microsoft.com/office/drawing/2017/decorative" val="1"/>
              </a:ext>
            </a:extLst>
          </p:cNvPr>
          <p:cNvPicPr>
            <a:picLocks noChangeAspect="1"/>
          </p:cNvPicPr>
          <p:nvPr/>
        </p:nvPicPr>
        <p:blipFill>
          <a:blip r:embed="rId8">
            <a:lum bright="70000" contrast="-70000"/>
          </a:blip>
          <a:stretch>
            <a:fillRect/>
          </a:stretch>
        </p:blipFill>
        <p:spPr>
          <a:xfrm>
            <a:off x="6725741" y="1780670"/>
            <a:ext cx="567623" cy="567623"/>
          </a:xfrm>
          <a:prstGeom prst="rect">
            <a:avLst/>
          </a:prstGeom>
        </p:spPr>
      </p:pic>
      <p:pic>
        <p:nvPicPr>
          <p:cNvPr id="18" name="Picture 17">
            <a:extLst>
              <a:ext uri="{FF2B5EF4-FFF2-40B4-BE49-F238E27FC236}">
                <a16:creationId xmlns:a16="http://schemas.microsoft.com/office/drawing/2014/main" id="{81E5E645-14F7-594C-A5D5-67276AF0702A}"/>
              </a:ext>
              <a:ext uri="{C183D7F6-B498-43B3-948B-1728B52AA6E4}">
                <adec:decorative xmlns:adec="http://schemas.microsoft.com/office/drawing/2017/decorative" val="1"/>
              </a:ext>
            </a:extLst>
          </p:cNvPr>
          <p:cNvPicPr>
            <a:picLocks noChangeAspect="1"/>
          </p:cNvPicPr>
          <p:nvPr/>
        </p:nvPicPr>
        <p:blipFill>
          <a:blip r:embed="rId9">
            <a:lum bright="70000" contrast="-70000"/>
          </a:blip>
          <a:stretch>
            <a:fillRect/>
          </a:stretch>
        </p:blipFill>
        <p:spPr>
          <a:xfrm>
            <a:off x="4857532" y="1786428"/>
            <a:ext cx="567623" cy="567623"/>
          </a:xfrm>
          <a:prstGeom prst="rect">
            <a:avLst/>
          </a:prstGeom>
        </p:spPr>
      </p:pic>
      <p:pic>
        <p:nvPicPr>
          <p:cNvPr id="20" name="Picture 19">
            <a:extLst>
              <a:ext uri="{FF2B5EF4-FFF2-40B4-BE49-F238E27FC236}">
                <a16:creationId xmlns:a16="http://schemas.microsoft.com/office/drawing/2014/main" id="{7B1A7044-0254-084D-838B-8BCF731386F0}"/>
              </a:ext>
              <a:ext uri="{C183D7F6-B498-43B3-948B-1728B52AA6E4}">
                <adec:decorative xmlns:adec="http://schemas.microsoft.com/office/drawing/2017/decorative" val="1"/>
              </a:ext>
            </a:extLst>
          </p:cNvPr>
          <p:cNvPicPr>
            <a:picLocks noChangeAspect="1"/>
          </p:cNvPicPr>
          <p:nvPr/>
        </p:nvPicPr>
        <p:blipFill>
          <a:blip r:embed="rId10">
            <a:lum bright="70000" contrast="-70000"/>
          </a:blip>
          <a:stretch>
            <a:fillRect/>
          </a:stretch>
        </p:blipFill>
        <p:spPr>
          <a:xfrm>
            <a:off x="7659842" y="1780669"/>
            <a:ext cx="567623" cy="567623"/>
          </a:xfrm>
          <a:prstGeom prst="rect">
            <a:avLst/>
          </a:prstGeom>
        </p:spPr>
      </p:pic>
      <p:pic>
        <p:nvPicPr>
          <p:cNvPr id="23" name="Picture 22">
            <a:extLst>
              <a:ext uri="{FF2B5EF4-FFF2-40B4-BE49-F238E27FC236}">
                <a16:creationId xmlns:a16="http://schemas.microsoft.com/office/drawing/2014/main" id="{EAA5BAAA-5A91-1442-9FC4-85B8E93E0839}"/>
              </a:ext>
              <a:ext uri="{C183D7F6-B498-43B3-948B-1728B52AA6E4}">
                <adec:decorative xmlns:adec="http://schemas.microsoft.com/office/drawing/2017/decorative" val="1"/>
              </a:ext>
            </a:extLst>
          </p:cNvPr>
          <p:cNvPicPr>
            <a:picLocks noChangeAspect="1"/>
          </p:cNvPicPr>
          <p:nvPr/>
        </p:nvPicPr>
        <p:blipFill>
          <a:blip r:embed="rId11">
            <a:lum bright="70000" contrast="-70000"/>
          </a:blip>
          <a:stretch>
            <a:fillRect/>
          </a:stretch>
        </p:blipFill>
        <p:spPr>
          <a:xfrm>
            <a:off x="8593946" y="1780668"/>
            <a:ext cx="567623" cy="567623"/>
          </a:xfrm>
          <a:prstGeom prst="rect">
            <a:avLst/>
          </a:prstGeom>
        </p:spPr>
      </p:pic>
      <p:pic>
        <p:nvPicPr>
          <p:cNvPr id="25" name="Picture 24">
            <a:extLst>
              <a:ext uri="{FF2B5EF4-FFF2-40B4-BE49-F238E27FC236}">
                <a16:creationId xmlns:a16="http://schemas.microsoft.com/office/drawing/2014/main" id="{4DDE07C6-D5DD-814D-9815-B4CF1022638A}"/>
              </a:ext>
              <a:ext uri="{C183D7F6-B498-43B3-948B-1728B52AA6E4}">
                <adec:decorative xmlns:adec="http://schemas.microsoft.com/office/drawing/2017/decorative" val="1"/>
              </a:ext>
            </a:extLst>
          </p:cNvPr>
          <p:cNvPicPr>
            <a:picLocks noChangeAspect="1"/>
          </p:cNvPicPr>
          <p:nvPr/>
        </p:nvPicPr>
        <p:blipFill>
          <a:blip r:embed="rId12">
            <a:lum bright="70000" contrast="-70000"/>
          </a:blip>
          <a:stretch>
            <a:fillRect/>
          </a:stretch>
        </p:blipFill>
        <p:spPr>
          <a:xfrm>
            <a:off x="9528045" y="1780667"/>
            <a:ext cx="567623" cy="567623"/>
          </a:xfrm>
          <a:prstGeom prst="rect">
            <a:avLst/>
          </a:prstGeom>
        </p:spPr>
      </p:pic>
      <p:pic>
        <p:nvPicPr>
          <p:cNvPr id="27" name="Picture 26">
            <a:extLst>
              <a:ext uri="{FF2B5EF4-FFF2-40B4-BE49-F238E27FC236}">
                <a16:creationId xmlns:a16="http://schemas.microsoft.com/office/drawing/2014/main" id="{513EEC4F-86C6-D349-8E69-8F80D496CCB0}"/>
              </a:ext>
              <a:ext uri="{C183D7F6-B498-43B3-948B-1728B52AA6E4}">
                <adec:decorative xmlns:adec="http://schemas.microsoft.com/office/drawing/2017/decorative" val="1"/>
              </a:ext>
            </a:extLst>
          </p:cNvPr>
          <p:cNvPicPr>
            <a:picLocks noChangeAspect="1"/>
          </p:cNvPicPr>
          <p:nvPr/>
        </p:nvPicPr>
        <p:blipFill>
          <a:blip r:embed="rId13">
            <a:lum bright="70000" contrast="-70000"/>
          </a:blip>
          <a:stretch>
            <a:fillRect/>
          </a:stretch>
        </p:blipFill>
        <p:spPr>
          <a:xfrm>
            <a:off x="10462144" y="1780667"/>
            <a:ext cx="567623" cy="567623"/>
          </a:xfrm>
          <a:prstGeom prst="rect">
            <a:avLst/>
          </a:prstGeom>
        </p:spPr>
      </p:pic>
      <p:pic>
        <p:nvPicPr>
          <p:cNvPr id="30" name="Picture 29">
            <a:extLst>
              <a:ext uri="{FF2B5EF4-FFF2-40B4-BE49-F238E27FC236}">
                <a16:creationId xmlns:a16="http://schemas.microsoft.com/office/drawing/2014/main" id="{5203EB6E-EFBE-114C-9CE2-05147261D446}"/>
              </a:ext>
              <a:ext uri="{C183D7F6-B498-43B3-948B-1728B52AA6E4}">
                <adec:decorative xmlns:adec="http://schemas.microsoft.com/office/drawing/2017/decorative" val="1"/>
              </a:ext>
            </a:extLst>
          </p:cNvPr>
          <p:cNvPicPr>
            <a:picLocks noChangeAspect="1"/>
          </p:cNvPicPr>
          <p:nvPr/>
        </p:nvPicPr>
        <p:blipFill>
          <a:blip r:embed="rId14">
            <a:lum bright="70000" contrast="-70000"/>
          </a:blip>
          <a:stretch>
            <a:fillRect/>
          </a:stretch>
        </p:blipFill>
        <p:spPr>
          <a:xfrm>
            <a:off x="1072252" y="2904090"/>
            <a:ext cx="567623" cy="567623"/>
          </a:xfrm>
          <a:prstGeom prst="rect">
            <a:avLst/>
          </a:prstGeom>
        </p:spPr>
      </p:pic>
      <p:pic>
        <p:nvPicPr>
          <p:cNvPr id="32" name="Picture 31">
            <a:extLst>
              <a:ext uri="{FF2B5EF4-FFF2-40B4-BE49-F238E27FC236}">
                <a16:creationId xmlns:a16="http://schemas.microsoft.com/office/drawing/2014/main" id="{4B3EEC75-FBA6-2848-8C7E-4A13E4F65CF0}"/>
              </a:ext>
              <a:ext uri="{C183D7F6-B498-43B3-948B-1728B52AA6E4}">
                <adec:decorative xmlns:adec="http://schemas.microsoft.com/office/drawing/2017/decorative" val="1"/>
              </a:ext>
            </a:extLst>
          </p:cNvPr>
          <p:cNvPicPr>
            <a:picLocks noChangeAspect="1"/>
          </p:cNvPicPr>
          <p:nvPr/>
        </p:nvPicPr>
        <p:blipFill>
          <a:blip r:embed="rId15">
            <a:lum bright="70000" contrast="-70000"/>
          </a:blip>
          <a:stretch>
            <a:fillRect/>
          </a:stretch>
        </p:blipFill>
        <p:spPr>
          <a:xfrm>
            <a:off x="2055228" y="2904090"/>
            <a:ext cx="567623" cy="567623"/>
          </a:xfrm>
          <a:prstGeom prst="rect">
            <a:avLst/>
          </a:prstGeom>
        </p:spPr>
      </p:pic>
      <p:pic>
        <p:nvPicPr>
          <p:cNvPr id="37" name="Picture 36">
            <a:extLst>
              <a:ext uri="{FF2B5EF4-FFF2-40B4-BE49-F238E27FC236}">
                <a16:creationId xmlns:a16="http://schemas.microsoft.com/office/drawing/2014/main" id="{2E611249-1216-3748-9378-E9B242920A21}"/>
              </a:ext>
              <a:ext uri="{C183D7F6-B498-43B3-948B-1728B52AA6E4}">
                <adec:decorative xmlns:adec="http://schemas.microsoft.com/office/drawing/2017/decorative" val="1"/>
              </a:ext>
            </a:extLst>
          </p:cNvPr>
          <p:cNvPicPr>
            <a:picLocks noChangeAspect="1"/>
          </p:cNvPicPr>
          <p:nvPr/>
        </p:nvPicPr>
        <p:blipFill>
          <a:blip r:embed="rId16">
            <a:lum bright="70000" contrast="-70000"/>
          </a:blip>
          <a:stretch>
            <a:fillRect/>
          </a:stretch>
        </p:blipFill>
        <p:spPr>
          <a:xfrm>
            <a:off x="3015057" y="2904089"/>
            <a:ext cx="567623" cy="567623"/>
          </a:xfrm>
          <a:prstGeom prst="rect">
            <a:avLst/>
          </a:prstGeom>
        </p:spPr>
      </p:pic>
      <p:pic>
        <p:nvPicPr>
          <p:cNvPr id="39" name="Picture 38">
            <a:extLst>
              <a:ext uri="{FF2B5EF4-FFF2-40B4-BE49-F238E27FC236}">
                <a16:creationId xmlns:a16="http://schemas.microsoft.com/office/drawing/2014/main" id="{334F5C09-F99B-1E4A-B38B-6EC9B6D831B0}"/>
              </a:ext>
              <a:ext uri="{C183D7F6-B498-43B3-948B-1728B52AA6E4}">
                <adec:decorative xmlns:adec="http://schemas.microsoft.com/office/drawing/2017/decorative" val="1"/>
              </a:ext>
            </a:extLst>
          </p:cNvPr>
          <p:cNvPicPr>
            <a:picLocks noChangeAspect="1"/>
          </p:cNvPicPr>
          <p:nvPr/>
        </p:nvPicPr>
        <p:blipFill>
          <a:blip r:embed="rId17">
            <a:lum bright="70000" contrast="-70000"/>
          </a:blip>
          <a:stretch>
            <a:fillRect/>
          </a:stretch>
        </p:blipFill>
        <p:spPr>
          <a:xfrm>
            <a:off x="3923433" y="2898196"/>
            <a:ext cx="567623" cy="567623"/>
          </a:xfrm>
          <a:prstGeom prst="rect">
            <a:avLst/>
          </a:prstGeom>
        </p:spPr>
      </p:pic>
      <p:pic>
        <p:nvPicPr>
          <p:cNvPr id="45" name="Picture 44">
            <a:extLst>
              <a:ext uri="{FF2B5EF4-FFF2-40B4-BE49-F238E27FC236}">
                <a16:creationId xmlns:a16="http://schemas.microsoft.com/office/drawing/2014/main" id="{C6D498C4-0F00-E442-8260-A9A832F5C96C}"/>
              </a:ext>
              <a:ext uri="{C183D7F6-B498-43B3-948B-1728B52AA6E4}">
                <adec:decorative xmlns:adec="http://schemas.microsoft.com/office/drawing/2017/decorative" val="1"/>
              </a:ext>
            </a:extLst>
          </p:cNvPr>
          <p:cNvPicPr>
            <a:picLocks noChangeAspect="1"/>
          </p:cNvPicPr>
          <p:nvPr/>
        </p:nvPicPr>
        <p:blipFill>
          <a:blip r:embed="rId18">
            <a:lum bright="70000" contrast="-70000"/>
          </a:blip>
          <a:stretch>
            <a:fillRect/>
          </a:stretch>
        </p:blipFill>
        <p:spPr>
          <a:xfrm>
            <a:off x="4831287" y="2908697"/>
            <a:ext cx="567623" cy="567623"/>
          </a:xfrm>
          <a:prstGeom prst="rect">
            <a:avLst/>
          </a:prstGeom>
        </p:spPr>
      </p:pic>
      <p:pic>
        <p:nvPicPr>
          <p:cNvPr id="48" name="Picture 47">
            <a:extLst>
              <a:ext uri="{FF2B5EF4-FFF2-40B4-BE49-F238E27FC236}">
                <a16:creationId xmlns:a16="http://schemas.microsoft.com/office/drawing/2014/main" id="{2ADF34FD-1887-1144-A78E-E7CF4191ED0C}"/>
              </a:ext>
              <a:ext uri="{C183D7F6-B498-43B3-948B-1728B52AA6E4}">
                <adec:decorative xmlns:adec="http://schemas.microsoft.com/office/drawing/2017/decorative" val="1"/>
              </a:ext>
            </a:extLst>
          </p:cNvPr>
          <p:cNvPicPr>
            <a:picLocks noChangeAspect="1"/>
          </p:cNvPicPr>
          <p:nvPr/>
        </p:nvPicPr>
        <p:blipFill>
          <a:blip r:embed="rId19">
            <a:lum bright="70000" contrast="-70000"/>
          </a:blip>
          <a:stretch>
            <a:fillRect/>
          </a:stretch>
        </p:blipFill>
        <p:spPr>
          <a:xfrm>
            <a:off x="5785755" y="2898196"/>
            <a:ext cx="567623" cy="567623"/>
          </a:xfrm>
          <a:prstGeom prst="rect">
            <a:avLst/>
          </a:prstGeom>
        </p:spPr>
      </p:pic>
      <p:pic>
        <p:nvPicPr>
          <p:cNvPr id="50" name="Picture 49">
            <a:extLst>
              <a:ext uri="{FF2B5EF4-FFF2-40B4-BE49-F238E27FC236}">
                <a16:creationId xmlns:a16="http://schemas.microsoft.com/office/drawing/2014/main" id="{B7C66CFA-71A9-5545-9C71-B31B37A91F9A}"/>
              </a:ext>
              <a:ext uri="{C183D7F6-B498-43B3-948B-1728B52AA6E4}">
                <adec:decorative xmlns:adec="http://schemas.microsoft.com/office/drawing/2017/decorative" val="1"/>
              </a:ext>
            </a:extLst>
          </p:cNvPr>
          <p:cNvPicPr>
            <a:picLocks noChangeAspect="1"/>
          </p:cNvPicPr>
          <p:nvPr/>
        </p:nvPicPr>
        <p:blipFill>
          <a:blip r:embed="rId20">
            <a:lum bright="70000" contrast="-70000"/>
          </a:blip>
          <a:stretch>
            <a:fillRect/>
          </a:stretch>
        </p:blipFill>
        <p:spPr>
          <a:xfrm>
            <a:off x="1072251" y="4104453"/>
            <a:ext cx="567623" cy="567623"/>
          </a:xfrm>
          <a:prstGeom prst="rect">
            <a:avLst/>
          </a:prstGeom>
        </p:spPr>
      </p:pic>
      <p:pic>
        <p:nvPicPr>
          <p:cNvPr id="54" name="Picture 53">
            <a:extLst>
              <a:ext uri="{FF2B5EF4-FFF2-40B4-BE49-F238E27FC236}">
                <a16:creationId xmlns:a16="http://schemas.microsoft.com/office/drawing/2014/main" id="{C7212511-28E8-EE4F-8D64-49D641276844}"/>
              </a:ext>
              <a:ext uri="{C183D7F6-B498-43B3-948B-1728B52AA6E4}">
                <adec:decorative xmlns:adec="http://schemas.microsoft.com/office/drawing/2017/decorative" val="1"/>
              </a:ext>
            </a:extLst>
          </p:cNvPr>
          <p:cNvPicPr>
            <a:picLocks noChangeAspect="1"/>
          </p:cNvPicPr>
          <p:nvPr/>
        </p:nvPicPr>
        <p:blipFill>
          <a:blip r:embed="rId21">
            <a:lum bright="70000" contrast="-70000"/>
          </a:blip>
          <a:stretch>
            <a:fillRect/>
          </a:stretch>
        </p:blipFill>
        <p:spPr>
          <a:xfrm>
            <a:off x="2055228" y="4104453"/>
            <a:ext cx="567623" cy="567623"/>
          </a:xfrm>
          <a:prstGeom prst="rect">
            <a:avLst/>
          </a:prstGeom>
        </p:spPr>
      </p:pic>
      <p:pic>
        <p:nvPicPr>
          <p:cNvPr id="57" name="Picture 56">
            <a:extLst>
              <a:ext uri="{FF2B5EF4-FFF2-40B4-BE49-F238E27FC236}">
                <a16:creationId xmlns:a16="http://schemas.microsoft.com/office/drawing/2014/main" id="{47362CDD-C37F-4D41-8947-88DC73176CC9}"/>
              </a:ext>
              <a:ext uri="{C183D7F6-B498-43B3-948B-1728B52AA6E4}">
                <adec:decorative xmlns:adec="http://schemas.microsoft.com/office/drawing/2017/decorative" val="1"/>
              </a:ext>
            </a:extLst>
          </p:cNvPr>
          <p:cNvPicPr>
            <a:picLocks noChangeAspect="1"/>
          </p:cNvPicPr>
          <p:nvPr/>
        </p:nvPicPr>
        <p:blipFill>
          <a:blip r:embed="rId22">
            <a:lum bright="70000" contrast="-70000"/>
          </a:blip>
          <a:stretch>
            <a:fillRect/>
          </a:stretch>
        </p:blipFill>
        <p:spPr>
          <a:xfrm>
            <a:off x="2961283" y="4104452"/>
            <a:ext cx="567623" cy="567623"/>
          </a:xfrm>
          <a:prstGeom prst="rect">
            <a:avLst/>
          </a:prstGeom>
        </p:spPr>
      </p:pic>
      <p:pic>
        <p:nvPicPr>
          <p:cNvPr id="59" name="Picture 58">
            <a:extLst>
              <a:ext uri="{FF2B5EF4-FFF2-40B4-BE49-F238E27FC236}">
                <a16:creationId xmlns:a16="http://schemas.microsoft.com/office/drawing/2014/main" id="{BA5BFD5F-FC24-2F45-A973-991AB7DB5C60}"/>
              </a:ext>
              <a:ext uri="{C183D7F6-B498-43B3-948B-1728B52AA6E4}">
                <adec:decorative xmlns:adec="http://schemas.microsoft.com/office/drawing/2017/decorative" val="1"/>
              </a:ext>
            </a:extLst>
          </p:cNvPr>
          <p:cNvPicPr>
            <a:picLocks noChangeAspect="1"/>
          </p:cNvPicPr>
          <p:nvPr/>
        </p:nvPicPr>
        <p:blipFill>
          <a:blip r:embed="rId23">
            <a:lum bright="70000" contrast="-70000"/>
          </a:blip>
          <a:stretch>
            <a:fillRect/>
          </a:stretch>
        </p:blipFill>
        <p:spPr>
          <a:xfrm>
            <a:off x="3915088" y="4104452"/>
            <a:ext cx="567623" cy="567623"/>
          </a:xfrm>
          <a:prstGeom prst="rect">
            <a:avLst/>
          </a:prstGeom>
        </p:spPr>
      </p:pic>
      <p:pic>
        <p:nvPicPr>
          <p:cNvPr id="62" name="Picture 61">
            <a:extLst>
              <a:ext uri="{FF2B5EF4-FFF2-40B4-BE49-F238E27FC236}">
                <a16:creationId xmlns:a16="http://schemas.microsoft.com/office/drawing/2014/main" id="{DCF5E8FB-E82D-6E4D-B6DF-28C457CB3727}"/>
              </a:ext>
              <a:ext uri="{C183D7F6-B498-43B3-948B-1728B52AA6E4}">
                <adec:decorative xmlns:adec="http://schemas.microsoft.com/office/drawing/2017/decorative" val="1"/>
              </a:ext>
            </a:extLst>
          </p:cNvPr>
          <p:cNvPicPr>
            <a:picLocks noChangeAspect="1"/>
          </p:cNvPicPr>
          <p:nvPr/>
        </p:nvPicPr>
        <p:blipFill>
          <a:blip r:embed="rId24">
            <a:lum bright="70000" contrast="-70000"/>
          </a:blip>
          <a:stretch>
            <a:fillRect/>
          </a:stretch>
        </p:blipFill>
        <p:spPr>
          <a:xfrm>
            <a:off x="1072250" y="5270501"/>
            <a:ext cx="567623" cy="567623"/>
          </a:xfrm>
          <a:prstGeom prst="rect">
            <a:avLst/>
          </a:prstGeom>
        </p:spPr>
      </p:pic>
      <p:pic>
        <p:nvPicPr>
          <p:cNvPr id="65" name="Picture 64">
            <a:extLst>
              <a:ext uri="{FF2B5EF4-FFF2-40B4-BE49-F238E27FC236}">
                <a16:creationId xmlns:a16="http://schemas.microsoft.com/office/drawing/2014/main" id="{3B16E2C8-D651-3D44-AB39-7FFDD42FF2F8}"/>
              </a:ext>
              <a:ext uri="{C183D7F6-B498-43B3-948B-1728B52AA6E4}">
                <adec:decorative xmlns:adec="http://schemas.microsoft.com/office/drawing/2017/decorative" val="1"/>
              </a:ext>
            </a:extLst>
          </p:cNvPr>
          <p:cNvPicPr>
            <a:picLocks noChangeAspect="1"/>
          </p:cNvPicPr>
          <p:nvPr/>
        </p:nvPicPr>
        <p:blipFill>
          <a:blip r:embed="rId25">
            <a:lum bright="70000" contrast="-70000"/>
          </a:blip>
          <a:stretch>
            <a:fillRect/>
          </a:stretch>
        </p:blipFill>
        <p:spPr>
          <a:xfrm>
            <a:off x="2055227" y="5270501"/>
            <a:ext cx="567623" cy="567623"/>
          </a:xfrm>
          <a:prstGeom prst="rect">
            <a:avLst/>
          </a:prstGeom>
        </p:spPr>
      </p:pic>
      <p:pic>
        <p:nvPicPr>
          <p:cNvPr id="68" name="Picture 67">
            <a:extLst>
              <a:ext uri="{FF2B5EF4-FFF2-40B4-BE49-F238E27FC236}">
                <a16:creationId xmlns:a16="http://schemas.microsoft.com/office/drawing/2014/main" id="{AD8522F7-63D7-D844-9F45-F9D80D3325EF}"/>
              </a:ext>
              <a:ext uri="{C183D7F6-B498-43B3-948B-1728B52AA6E4}">
                <adec:decorative xmlns:adec="http://schemas.microsoft.com/office/drawing/2017/decorative" val="1"/>
              </a:ext>
            </a:extLst>
          </p:cNvPr>
          <p:cNvPicPr>
            <a:picLocks noChangeAspect="1"/>
          </p:cNvPicPr>
          <p:nvPr/>
        </p:nvPicPr>
        <p:blipFill>
          <a:blip r:embed="rId26">
            <a:lum bright="70000" contrast="-70000"/>
          </a:blip>
          <a:stretch>
            <a:fillRect/>
          </a:stretch>
        </p:blipFill>
        <p:spPr>
          <a:xfrm>
            <a:off x="2957620" y="5270501"/>
            <a:ext cx="567623" cy="567623"/>
          </a:xfrm>
          <a:prstGeom prst="rect">
            <a:avLst/>
          </a:prstGeom>
        </p:spPr>
      </p:pic>
      <p:pic>
        <p:nvPicPr>
          <p:cNvPr id="71" name="Picture 70">
            <a:extLst>
              <a:ext uri="{FF2B5EF4-FFF2-40B4-BE49-F238E27FC236}">
                <a16:creationId xmlns:a16="http://schemas.microsoft.com/office/drawing/2014/main" id="{5B01AFF3-F48F-4D4E-8966-AAB24E6BC4A4}"/>
              </a:ext>
              <a:ext uri="{C183D7F6-B498-43B3-948B-1728B52AA6E4}">
                <adec:decorative xmlns:adec="http://schemas.microsoft.com/office/drawing/2017/decorative" val="1"/>
              </a:ext>
            </a:extLst>
          </p:cNvPr>
          <p:cNvPicPr>
            <a:picLocks noChangeAspect="1"/>
          </p:cNvPicPr>
          <p:nvPr/>
        </p:nvPicPr>
        <p:blipFill>
          <a:blip r:embed="rId27">
            <a:lum bright="70000" contrast="-70000"/>
          </a:blip>
          <a:stretch>
            <a:fillRect/>
          </a:stretch>
        </p:blipFill>
        <p:spPr>
          <a:xfrm>
            <a:off x="3906105" y="5267859"/>
            <a:ext cx="567623" cy="567623"/>
          </a:xfrm>
          <a:prstGeom prst="rect">
            <a:avLst/>
          </a:prstGeom>
        </p:spPr>
      </p:pic>
      <p:pic>
        <p:nvPicPr>
          <p:cNvPr id="74" name="Picture 73">
            <a:extLst>
              <a:ext uri="{FF2B5EF4-FFF2-40B4-BE49-F238E27FC236}">
                <a16:creationId xmlns:a16="http://schemas.microsoft.com/office/drawing/2014/main" id="{C397DA61-FF69-C947-B168-D60124C0F98B}"/>
              </a:ext>
              <a:ext uri="{C183D7F6-B498-43B3-948B-1728B52AA6E4}">
                <adec:decorative xmlns:adec="http://schemas.microsoft.com/office/drawing/2017/decorative" val="1"/>
              </a:ext>
            </a:extLst>
          </p:cNvPr>
          <p:cNvPicPr>
            <a:picLocks noChangeAspect="1"/>
          </p:cNvPicPr>
          <p:nvPr/>
        </p:nvPicPr>
        <p:blipFill>
          <a:blip r:embed="rId28">
            <a:lum bright="70000" contrast="-70000"/>
          </a:blip>
          <a:stretch>
            <a:fillRect/>
          </a:stretch>
        </p:blipFill>
        <p:spPr>
          <a:xfrm>
            <a:off x="4831544" y="5267858"/>
            <a:ext cx="567623" cy="567623"/>
          </a:xfrm>
          <a:prstGeom prst="rect">
            <a:avLst/>
          </a:prstGeom>
        </p:spPr>
      </p:pic>
      <p:pic>
        <p:nvPicPr>
          <p:cNvPr id="77" name="Picture 76">
            <a:extLst>
              <a:ext uri="{FF2B5EF4-FFF2-40B4-BE49-F238E27FC236}">
                <a16:creationId xmlns:a16="http://schemas.microsoft.com/office/drawing/2014/main" id="{C8E99333-0A5F-774A-9E73-18D39937BFB5}"/>
              </a:ext>
              <a:ext uri="{C183D7F6-B498-43B3-948B-1728B52AA6E4}">
                <adec:decorative xmlns:adec="http://schemas.microsoft.com/office/drawing/2017/decorative" val="1"/>
              </a:ext>
            </a:extLst>
          </p:cNvPr>
          <p:cNvPicPr>
            <a:picLocks noChangeAspect="1"/>
          </p:cNvPicPr>
          <p:nvPr/>
        </p:nvPicPr>
        <p:blipFill>
          <a:blip r:embed="rId29">
            <a:lum bright="70000" contrast="-70000"/>
          </a:blip>
          <a:stretch>
            <a:fillRect/>
          </a:stretch>
        </p:blipFill>
        <p:spPr>
          <a:xfrm>
            <a:off x="5764664" y="5287586"/>
            <a:ext cx="567623" cy="567623"/>
          </a:xfrm>
          <a:prstGeom prst="rect">
            <a:avLst/>
          </a:prstGeom>
        </p:spPr>
      </p:pic>
      <p:pic>
        <p:nvPicPr>
          <p:cNvPr id="79" name="Picture 78">
            <a:extLst>
              <a:ext uri="{FF2B5EF4-FFF2-40B4-BE49-F238E27FC236}">
                <a16:creationId xmlns:a16="http://schemas.microsoft.com/office/drawing/2014/main" id="{5723D3B8-4733-0148-9145-68C838C1FD3E}"/>
              </a:ext>
              <a:ext uri="{C183D7F6-B498-43B3-948B-1728B52AA6E4}">
                <adec:decorative xmlns:adec="http://schemas.microsoft.com/office/drawing/2017/decorative" val="1"/>
              </a:ext>
            </a:extLst>
          </p:cNvPr>
          <p:cNvPicPr>
            <a:picLocks noChangeAspect="1"/>
          </p:cNvPicPr>
          <p:nvPr/>
        </p:nvPicPr>
        <p:blipFill>
          <a:blip r:embed="rId30">
            <a:lum bright="70000" contrast="-70000"/>
          </a:blip>
          <a:stretch>
            <a:fillRect/>
          </a:stretch>
        </p:blipFill>
        <p:spPr>
          <a:xfrm>
            <a:off x="6659375" y="5267857"/>
            <a:ext cx="567623" cy="567623"/>
          </a:xfrm>
          <a:prstGeom prst="rect">
            <a:avLst/>
          </a:prstGeom>
        </p:spPr>
      </p:pic>
      <p:pic>
        <p:nvPicPr>
          <p:cNvPr id="81" name="Picture 80">
            <a:extLst>
              <a:ext uri="{FF2B5EF4-FFF2-40B4-BE49-F238E27FC236}">
                <a16:creationId xmlns:a16="http://schemas.microsoft.com/office/drawing/2014/main" id="{61FE6F28-3D41-2146-B568-2EF4F176BC10}"/>
              </a:ext>
              <a:ext uri="{C183D7F6-B498-43B3-948B-1728B52AA6E4}">
                <adec:decorative xmlns:adec="http://schemas.microsoft.com/office/drawing/2017/decorative" val="1"/>
              </a:ext>
            </a:extLst>
          </p:cNvPr>
          <p:cNvPicPr>
            <a:picLocks noChangeAspect="1"/>
          </p:cNvPicPr>
          <p:nvPr/>
        </p:nvPicPr>
        <p:blipFill>
          <a:blip r:embed="rId31">
            <a:lum bright="70000" contrast="-70000"/>
          </a:blip>
          <a:stretch>
            <a:fillRect/>
          </a:stretch>
        </p:blipFill>
        <p:spPr>
          <a:xfrm>
            <a:off x="4823643" y="4104452"/>
            <a:ext cx="567623" cy="567623"/>
          </a:xfrm>
          <a:prstGeom prst="rect">
            <a:avLst/>
          </a:prstGeom>
        </p:spPr>
      </p:pic>
      <p:pic>
        <p:nvPicPr>
          <p:cNvPr id="83" name="Picture 82">
            <a:extLst>
              <a:ext uri="{FF2B5EF4-FFF2-40B4-BE49-F238E27FC236}">
                <a16:creationId xmlns:a16="http://schemas.microsoft.com/office/drawing/2014/main" id="{219BCDB2-41DB-674C-8639-2F095D50FDCC}"/>
              </a:ext>
              <a:ext uri="{C183D7F6-B498-43B3-948B-1728B52AA6E4}">
                <adec:decorative xmlns:adec="http://schemas.microsoft.com/office/drawing/2017/decorative" val="1"/>
              </a:ext>
            </a:extLst>
          </p:cNvPr>
          <p:cNvPicPr>
            <a:picLocks noChangeAspect="1"/>
          </p:cNvPicPr>
          <p:nvPr/>
        </p:nvPicPr>
        <p:blipFill>
          <a:blip r:embed="rId32">
            <a:lum bright="70000" contrast="-70000"/>
          </a:blip>
          <a:stretch>
            <a:fillRect/>
          </a:stretch>
        </p:blipFill>
        <p:spPr>
          <a:xfrm>
            <a:off x="6723819" y="2898196"/>
            <a:ext cx="567623" cy="567623"/>
          </a:xfrm>
          <a:prstGeom prst="rect">
            <a:avLst/>
          </a:prstGeom>
        </p:spPr>
      </p:pic>
      <p:pic>
        <p:nvPicPr>
          <p:cNvPr id="85" name="Picture 84">
            <a:extLst>
              <a:ext uri="{FF2B5EF4-FFF2-40B4-BE49-F238E27FC236}">
                <a16:creationId xmlns:a16="http://schemas.microsoft.com/office/drawing/2014/main" id="{12DCE6AE-645A-5646-8100-18EEDFCF49D0}"/>
              </a:ext>
              <a:ext uri="{C183D7F6-B498-43B3-948B-1728B52AA6E4}">
                <adec:decorative xmlns:adec="http://schemas.microsoft.com/office/drawing/2017/decorative" val="1"/>
              </a:ext>
            </a:extLst>
          </p:cNvPr>
          <p:cNvPicPr>
            <a:picLocks noChangeAspect="1"/>
          </p:cNvPicPr>
          <p:nvPr/>
        </p:nvPicPr>
        <p:blipFill>
          <a:blip r:embed="rId33">
            <a:lum bright="70000" contrast="-70000"/>
          </a:blip>
          <a:stretch>
            <a:fillRect/>
          </a:stretch>
        </p:blipFill>
        <p:spPr>
          <a:xfrm>
            <a:off x="7663928" y="5266916"/>
            <a:ext cx="567623" cy="567623"/>
          </a:xfrm>
          <a:prstGeom prst="rect">
            <a:avLst/>
          </a:prstGeom>
        </p:spPr>
      </p:pic>
      <p:pic>
        <p:nvPicPr>
          <p:cNvPr id="87" name="Picture 86">
            <a:extLst>
              <a:ext uri="{FF2B5EF4-FFF2-40B4-BE49-F238E27FC236}">
                <a16:creationId xmlns:a16="http://schemas.microsoft.com/office/drawing/2014/main" id="{BA77BA25-443F-DD4E-BB2A-46C0CB0555E9}"/>
              </a:ext>
              <a:ext uri="{C183D7F6-B498-43B3-948B-1728B52AA6E4}">
                <adec:decorative xmlns:adec="http://schemas.microsoft.com/office/drawing/2017/decorative" val="1"/>
              </a:ext>
            </a:extLst>
          </p:cNvPr>
          <p:cNvPicPr>
            <a:picLocks noChangeAspect="1"/>
          </p:cNvPicPr>
          <p:nvPr/>
        </p:nvPicPr>
        <p:blipFill>
          <a:blip r:embed="rId34">
            <a:lum bright="70000" contrast="-70000"/>
          </a:blip>
          <a:stretch>
            <a:fillRect/>
          </a:stretch>
        </p:blipFill>
        <p:spPr>
          <a:xfrm>
            <a:off x="8599870" y="5266915"/>
            <a:ext cx="567623" cy="567623"/>
          </a:xfrm>
          <a:prstGeom prst="rect">
            <a:avLst/>
          </a:prstGeom>
        </p:spPr>
      </p:pic>
      <p:pic>
        <p:nvPicPr>
          <p:cNvPr id="89" name="Picture 88">
            <a:extLst>
              <a:ext uri="{FF2B5EF4-FFF2-40B4-BE49-F238E27FC236}">
                <a16:creationId xmlns:a16="http://schemas.microsoft.com/office/drawing/2014/main" id="{44BC1C45-6277-0C4F-8822-D7F5E40A0B41}"/>
              </a:ext>
              <a:ext uri="{C183D7F6-B498-43B3-948B-1728B52AA6E4}">
                <adec:decorative xmlns:adec="http://schemas.microsoft.com/office/drawing/2017/decorative" val="1"/>
              </a:ext>
            </a:extLst>
          </p:cNvPr>
          <p:cNvPicPr>
            <a:picLocks noChangeAspect="1"/>
          </p:cNvPicPr>
          <p:nvPr/>
        </p:nvPicPr>
        <p:blipFill>
          <a:blip r:embed="rId35">
            <a:lum bright="70000" contrast="-70000"/>
          </a:blip>
          <a:stretch>
            <a:fillRect/>
          </a:stretch>
        </p:blipFill>
        <p:spPr>
          <a:xfrm>
            <a:off x="9528045" y="5266914"/>
            <a:ext cx="567623" cy="567623"/>
          </a:xfrm>
          <a:prstGeom prst="rect">
            <a:avLst/>
          </a:prstGeom>
        </p:spPr>
      </p:pic>
      <p:pic>
        <p:nvPicPr>
          <p:cNvPr id="91" name="Picture 90">
            <a:extLst>
              <a:ext uri="{FF2B5EF4-FFF2-40B4-BE49-F238E27FC236}">
                <a16:creationId xmlns:a16="http://schemas.microsoft.com/office/drawing/2014/main" id="{FD27E9FD-1ECA-3749-ABFB-9FE039BF6601}"/>
              </a:ext>
              <a:ext uri="{C183D7F6-B498-43B3-948B-1728B52AA6E4}">
                <adec:decorative xmlns:adec="http://schemas.microsoft.com/office/drawing/2017/decorative" val="1"/>
              </a:ext>
            </a:extLst>
          </p:cNvPr>
          <p:cNvPicPr>
            <a:picLocks noChangeAspect="1"/>
          </p:cNvPicPr>
          <p:nvPr/>
        </p:nvPicPr>
        <p:blipFill>
          <a:blip r:embed="rId36">
            <a:lum bright="70000" contrast="-70000"/>
          </a:blip>
          <a:stretch>
            <a:fillRect/>
          </a:stretch>
        </p:blipFill>
        <p:spPr>
          <a:xfrm>
            <a:off x="5773959" y="4092891"/>
            <a:ext cx="567623" cy="567623"/>
          </a:xfrm>
          <a:prstGeom prst="rect">
            <a:avLst/>
          </a:prstGeom>
        </p:spPr>
      </p:pic>
      <p:pic>
        <p:nvPicPr>
          <p:cNvPr id="93" name="Picture 92">
            <a:extLst>
              <a:ext uri="{FF2B5EF4-FFF2-40B4-BE49-F238E27FC236}">
                <a16:creationId xmlns:a16="http://schemas.microsoft.com/office/drawing/2014/main" id="{0E471DC4-D8CC-AE41-85C8-0B6D230361DC}"/>
              </a:ext>
              <a:ext uri="{C183D7F6-B498-43B3-948B-1728B52AA6E4}">
                <adec:decorative xmlns:adec="http://schemas.microsoft.com/office/drawing/2017/decorative" val="1"/>
              </a:ext>
            </a:extLst>
          </p:cNvPr>
          <p:cNvPicPr>
            <a:picLocks noChangeAspect="1"/>
          </p:cNvPicPr>
          <p:nvPr/>
        </p:nvPicPr>
        <p:blipFill>
          <a:blip r:embed="rId37">
            <a:lum bright="70000" contrast="-70000"/>
          </a:blip>
          <a:stretch>
            <a:fillRect/>
          </a:stretch>
        </p:blipFill>
        <p:spPr>
          <a:xfrm>
            <a:off x="7659842" y="2898196"/>
            <a:ext cx="567623" cy="567623"/>
          </a:xfrm>
          <a:prstGeom prst="rect">
            <a:avLst/>
          </a:prstGeom>
        </p:spPr>
      </p:pic>
      <p:pic>
        <p:nvPicPr>
          <p:cNvPr id="95" name="Picture 94">
            <a:extLst>
              <a:ext uri="{FF2B5EF4-FFF2-40B4-BE49-F238E27FC236}">
                <a16:creationId xmlns:a16="http://schemas.microsoft.com/office/drawing/2014/main" id="{B3D1D71A-6F7C-0B46-A19F-7839383E38FA}"/>
              </a:ext>
              <a:ext uri="{C183D7F6-B498-43B3-948B-1728B52AA6E4}">
                <adec:decorative xmlns:adec="http://schemas.microsoft.com/office/drawing/2017/decorative" val="1"/>
              </a:ext>
            </a:extLst>
          </p:cNvPr>
          <p:cNvPicPr>
            <a:picLocks noChangeAspect="1"/>
          </p:cNvPicPr>
          <p:nvPr/>
        </p:nvPicPr>
        <p:blipFill>
          <a:blip r:embed="rId38">
            <a:lum bright="70000" contrast="-70000"/>
          </a:blip>
          <a:stretch>
            <a:fillRect/>
          </a:stretch>
        </p:blipFill>
        <p:spPr>
          <a:xfrm>
            <a:off x="8589086" y="2898196"/>
            <a:ext cx="567623" cy="567623"/>
          </a:xfrm>
          <a:prstGeom prst="rect">
            <a:avLst/>
          </a:prstGeom>
        </p:spPr>
      </p:pic>
      <p:pic>
        <p:nvPicPr>
          <p:cNvPr id="115" name="Picture 114">
            <a:extLst>
              <a:ext uri="{FF2B5EF4-FFF2-40B4-BE49-F238E27FC236}">
                <a16:creationId xmlns:a16="http://schemas.microsoft.com/office/drawing/2014/main" id="{E5B47817-17CA-0E49-9ED9-58CA4605C70E}"/>
              </a:ext>
              <a:ext uri="{C183D7F6-B498-43B3-948B-1728B52AA6E4}">
                <adec:decorative xmlns:adec="http://schemas.microsoft.com/office/drawing/2017/decorative" val="1"/>
              </a:ext>
            </a:extLst>
          </p:cNvPr>
          <p:cNvPicPr>
            <a:picLocks noChangeAspect="1"/>
          </p:cNvPicPr>
          <p:nvPr/>
        </p:nvPicPr>
        <p:blipFill>
          <a:blip r:embed="rId39">
            <a:lum bright="70000" contrast="-70000"/>
          </a:blip>
          <a:stretch>
            <a:fillRect/>
          </a:stretch>
        </p:blipFill>
        <p:spPr>
          <a:xfrm>
            <a:off x="9565974" y="2898195"/>
            <a:ext cx="567623" cy="567623"/>
          </a:xfrm>
          <a:prstGeom prst="rect">
            <a:avLst/>
          </a:prstGeom>
        </p:spPr>
      </p:pic>
      <p:pic>
        <p:nvPicPr>
          <p:cNvPr id="117" name="Picture 116">
            <a:extLst>
              <a:ext uri="{FF2B5EF4-FFF2-40B4-BE49-F238E27FC236}">
                <a16:creationId xmlns:a16="http://schemas.microsoft.com/office/drawing/2014/main" id="{2B797873-0B6F-2E4D-987A-E8717B72CECC}"/>
              </a:ext>
              <a:ext uri="{C183D7F6-B498-43B3-948B-1728B52AA6E4}">
                <adec:decorative xmlns:adec="http://schemas.microsoft.com/office/drawing/2017/decorative" val="1"/>
              </a:ext>
            </a:extLst>
          </p:cNvPr>
          <p:cNvPicPr>
            <a:picLocks noChangeAspect="1"/>
          </p:cNvPicPr>
          <p:nvPr/>
        </p:nvPicPr>
        <p:blipFill>
          <a:blip r:embed="rId40">
            <a:lum bright="70000" contrast="-70000"/>
          </a:blip>
          <a:stretch>
            <a:fillRect/>
          </a:stretch>
        </p:blipFill>
        <p:spPr>
          <a:xfrm>
            <a:off x="10462144" y="2892605"/>
            <a:ext cx="567623" cy="567623"/>
          </a:xfrm>
          <a:prstGeom prst="rect">
            <a:avLst/>
          </a:prstGeom>
        </p:spPr>
      </p:pic>
      <p:pic>
        <p:nvPicPr>
          <p:cNvPr id="119" name="Picture 118">
            <a:extLst>
              <a:ext uri="{FF2B5EF4-FFF2-40B4-BE49-F238E27FC236}">
                <a16:creationId xmlns:a16="http://schemas.microsoft.com/office/drawing/2014/main" id="{A0D67FEA-82A8-504F-9802-E00F909FACDD}"/>
              </a:ext>
              <a:ext uri="{C183D7F6-B498-43B3-948B-1728B52AA6E4}">
                <adec:decorative xmlns:adec="http://schemas.microsoft.com/office/drawing/2017/decorative" val="1"/>
              </a:ext>
            </a:extLst>
          </p:cNvPr>
          <p:cNvPicPr>
            <a:picLocks noChangeAspect="1"/>
          </p:cNvPicPr>
          <p:nvPr/>
        </p:nvPicPr>
        <p:blipFill>
          <a:blip r:embed="rId41">
            <a:lum bright="70000" contrast="-70000"/>
          </a:blip>
          <a:stretch>
            <a:fillRect/>
          </a:stretch>
        </p:blipFill>
        <p:spPr>
          <a:xfrm>
            <a:off x="6659375" y="4101208"/>
            <a:ext cx="567623" cy="567623"/>
          </a:xfrm>
          <a:prstGeom prst="rect">
            <a:avLst/>
          </a:prstGeom>
        </p:spPr>
      </p:pic>
      <p:pic>
        <p:nvPicPr>
          <p:cNvPr id="121" name="Picture 120">
            <a:extLst>
              <a:ext uri="{FF2B5EF4-FFF2-40B4-BE49-F238E27FC236}">
                <a16:creationId xmlns:a16="http://schemas.microsoft.com/office/drawing/2014/main" id="{653ACA71-7BF4-4148-902C-ABE57400CC88}"/>
              </a:ext>
              <a:ext uri="{C183D7F6-B498-43B3-948B-1728B52AA6E4}">
                <adec:decorative xmlns:adec="http://schemas.microsoft.com/office/drawing/2017/decorative" val="1"/>
              </a:ext>
            </a:extLst>
          </p:cNvPr>
          <p:cNvPicPr>
            <a:picLocks noChangeAspect="1"/>
          </p:cNvPicPr>
          <p:nvPr/>
        </p:nvPicPr>
        <p:blipFill>
          <a:blip r:embed="rId42">
            <a:lum bright="70000" contrast="-70000"/>
          </a:blip>
          <a:stretch>
            <a:fillRect/>
          </a:stretch>
        </p:blipFill>
        <p:spPr>
          <a:xfrm>
            <a:off x="10511022" y="5258019"/>
            <a:ext cx="567623" cy="567623"/>
          </a:xfrm>
          <a:prstGeom prst="rect">
            <a:avLst/>
          </a:prstGeom>
        </p:spPr>
      </p:pic>
      <p:pic>
        <p:nvPicPr>
          <p:cNvPr id="123" name="Picture 122">
            <a:extLst>
              <a:ext uri="{FF2B5EF4-FFF2-40B4-BE49-F238E27FC236}">
                <a16:creationId xmlns:a16="http://schemas.microsoft.com/office/drawing/2014/main" id="{2B298732-AFA6-D448-958A-2A48BDC6EB40}"/>
              </a:ext>
              <a:ext uri="{C183D7F6-B498-43B3-948B-1728B52AA6E4}">
                <adec:decorative xmlns:adec="http://schemas.microsoft.com/office/drawing/2017/decorative" val="1"/>
              </a:ext>
            </a:extLst>
          </p:cNvPr>
          <p:cNvPicPr>
            <a:picLocks noChangeAspect="1"/>
          </p:cNvPicPr>
          <p:nvPr/>
        </p:nvPicPr>
        <p:blipFill>
          <a:blip r:embed="rId43">
            <a:lum bright="70000" contrast="-70000"/>
          </a:blip>
          <a:stretch>
            <a:fillRect/>
          </a:stretch>
        </p:blipFill>
        <p:spPr>
          <a:xfrm>
            <a:off x="7653424" y="4050652"/>
            <a:ext cx="567623" cy="567623"/>
          </a:xfrm>
          <a:prstGeom prst="rect">
            <a:avLst/>
          </a:prstGeom>
        </p:spPr>
      </p:pic>
      <p:pic>
        <p:nvPicPr>
          <p:cNvPr id="125" name="Picture 124">
            <a:extLst>
              <a:ext uri="{FF2B5EF4-FFF2-40B4-BE49-F238E27FC236}">
                <a16:creationId xmlns:a16="http://schemas.microsoft.com/office/drawing/2014/main" id="{412B6DCC-AE8C-A748-A2E9-DC9CF9459B08}"/>
              </a:ext>
              <a:ext uri="{C183D7F6-B498-43B3-948B-1728B52AA6E4}">
                <adec:decorative xmlns:adec="http://schemas.microsoft.com/office/drawing/2017/decorative" val="1"/>
              </a:ext>
            </a:extLst>
          </p:cNvPr>
          <p:cNvPicPr>
            <a:picLocks noChangeAspect="1"/>
          </p:cNvPicPr>
          <p:nvPr/>
        </p:nvPicPr>
        <p:blipFill>
          <a:blip r:embed="rId44">
            <a:lum bright="70000" contrast="-70000"/>
          </a:blip>
          <a:stretch>
            <a:fillRect/>
          </a:stretch>
        </p:blipFill>
        <p:spPr>
          <a:xfrm>
            <a:off x="8609064" y="4050652"/>
            <a:ext cx="567623" cy="567623"/>
          </a:xfrm>
          <a:prstGeom prst="rect">
            <a:avLst/>
          </a:prstGeom>
        </p:spPr>
      </p:pic>
      <p:pic>
        <p:nvPicPr>
          <p:cNvPr id="127" name="Picture 126">
            <a:extLst>
              <a:ext uri="{FF2B5EF4-FFF2-40B4-BE49-F238E27FC236}">
                <a16:creationId xmlns:a16="http://schemas.microsoft.com/office/drawing/2014/main" id="{F81FF716-4C1B-334D-97EA-2F6A87AE872F}"/>
              </a:ext>
              <a:ext uri="{C183D7F6-B498-43B3-948B-1728B52AA6E4}">
                <adec:decorative xmlns:adec="http://schemas.microsoft.com/office/drawing/2017/decorative" val="1"/>
              </a:ext>
            </a:extLst>
          </p:cNvPr>
          <p:cNvPicPr>
            <a:picLocks noChangeAspect="1"/>
          </p:cNvPicPr>
          <p:nvPr/>
        </p:nvPicPr>
        <p:blipFill>
          <a:blip r:embed="rId45">
            <a:lum bright="70000" contrast="-70000"/>
          </a:blip>
          <a:stretch>
            <a:fillRect/>
          </a:stretch>
        </p:blipFill>
        <p:spPr>
          <a:xfrm>
            <a:off x="9528045" y="4053957"/>
            <a:ext cx="567623" cy="567623"/>
          </a:xfrm>
          <a:prstGeom prst="rect">
            <a:avLst/>
          </a:prstGeom>
        </p:spPr>
      </p:pic>
      <p:pic>
        <p:nvPicPr>
          <p:cNvPr id="129" name="Picture 128">
            <a:extLst>
              <a:ext uri="{FF2B5EF4-FFF2-40B4-BE49-F238E27FC236}">
                <a16:creationId xmlns:a16="http://schemas.microsoft.com/office/drawing/2014/main" id="{94C26B7B-8144-F846-984D-ED4EECAC4035}"/>
              </a:ext>
              <a:ext uri="{C183D7F6-B498-43B3-948B-1728B52AA6E4}">
                <adec:decorative xmlns:adec="http://schemas.microsoft.com/office/drawing/2017/decorative" val="1"/>
              </a:ext>
            </a:extLst>
          </p:cNvPr>
          <p:cNvPicPr>
            <a:picLocks noChangeAspect="1"/>
          </p:cNvPicPr>
          <p:nvPr/>
        </p:nvPicPr>
        <p:blipFill>
          <a:blip r:embed="rId46">
            <a:lum bright="70000" contrast="-70000"/>
          </a:blip>
          <a:stretch>
            <a:fillRect/>
          </a:stretch>
        </p:blipFill>
        <p:spPr>
          <a:xfrm>
            <a:off x="10483684" y="4032963"/>
            <a:ext cx="567623" cy="567623"/>
          </a:xfrm>
          <a:prstGeom prst="rect">
            <a:avLst/>
          </a:prstGeom>
        </p:spPr>
      </p:pic>
    </p:spTree>
    <p:extLst>
      <p:ext uri="{BB962C8B-B14F-4D97-AF65-F5344CB8AC3E}">
        <p14:creationId xmlns:p14="http://schemas.microsoft.com/office/powerpoint/2010/main" val="404864878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
            <a:extLst>
              <a:ext uri="{FF2B5EF4-FFF2-40B4-BE49-F238E27FC236}">
                <a16:creationId xmlns:a16="http://schemas.microsoft.com/office/drawing/2014/main" id="{B2A294DA-544B-A149-A432-283E15134C8B}"/>
              </a:ext>
            </a:extLst>
          </p:cNvPr>
          <p:cNvSpPr>
            <a:spLocks noGrp="1"/>
          </p:cNvSpPr>
          <p:nvPr>
            <p:ph type="title"/>
          </p:nvPr>
        </p:nvSpPr>
        <p:spPr/>
        <p:txBody>
          <a:bodyPr/>
          <a:lstStyle/>
          <a:p>
            <a:r>
              <a:rPr lang="en-US"/>
              <a:t>Presentation illustration set (2 of 4)</a:t>
            </a:r>
          </a:p>
        </p:txBody>
      </p:sp>
      <p:pic>
        <p:nvPicPr>
          <p:cNvPr id="6" name="Picture 5">
            <a:extLst>
              <a:ext uri="{FF2B5EF4-FFF2-40B4-BE49-F238E27FC236}">
                <a16:creationId xmlns:a16="http://schemas.microsoft.com/office/drawing/2014/main" id="{196755F7-572F-264A-82B8-E094865EBB01}"/>
              </a:ext>
              <a:ext uri="{C183D7F6-B498-43B3-948B-1728B52AA6E4}">
                <adec:decorative xmlns:adec="http://schemas.microsoft.com/office/drawing/2017/decorative" val="1"/>
              </a:ext>
            </a:extLst>
          </p:cNvPr>
          <p:cNvPicPr>
            <a:picLocks noChangeAspect="1"/>
          </p:cNvPicPr>
          <p:nvPr/>
        </p:nvPicPr>
        <p:blipFill>
          <a:blip r:embed="rId3">
            <a:lum bright="70000" contrast="-70000"/>
          </a:blip>
          <a:stretch>
            <a:fillRect/>
          </a:stretch>
        </p:blipFill>
        <p:spPr>
          <a:xfrm>
            <a:off x="1072252" y="1794846"/>
            <a:ext cx="567623" cy="567623"/>
          </a:xfrm>
          <a:prstGeom prst="rect">
            <a:avLst/>
          </a:prstGeom>
        </p:spPr>
      </p:pic>
      <p:pic>
        <p:nvPicPr>
          <p:cNvPr id="10" name="Picture 9">
            <a:extLst>
              <a:ext uri="{FF2B5EF4-FFF2-40B4-BE49-F238E27FC236}">
                <a16:creationId xmlns:a16="http://schemas.microsoft.com/office/drawing/2014/main" id="{E2C28603-2D74-8941-968F-CB6386EB7313}"/>
              </a:ext>
              <a:ext uri="{C183D7F6-B498-43B3-948B-1728B52AA6E4}">
                <adec:decorative xmlns:adec="http://schemas.microsoft.com/office/drawing/2017/decorative" val="1"/>
              </a:ext>
            </a:extLst>
          </p:cNvPr>
          <p:cNvPicPr>
            <a:picLocks noChangeAspect="1"/>
          </p:cNvPicPr>
          <p:nvPr/>
        </p:nvPicPr>
        <p:blipFill>
          <a:blip r:embed="rId4">
            <a:lum bright="70000" contrast="-70000"/>
          </a:blip>
          <a:stretch>
            <a:fillRect/>
          </a:stretch>
        </p:blipFill>
        <p:spPr>
          <a:xfrm>
            <a:off x="3108920" y="1804621"/>
            <a:ext cx="567623" cy="567623"/>
          </a:xfrm>
          <a:prstGeom prst="rect">
            <a:avLst/>
          </a:prstGeom>
        </p:spPr>
      </p:pic>
      <p:pic>
        <p:nvPicPr>
          <p:cNvPr id="15" name="Picture 14">
            <a:extLst>
              <a:ext uri="{FF2B5EF4-FFF2-40B4-BE49-F238E27FC236}">
                <a16:creationId xmlns:a16="http://schemas.microsoft.com/office/drawing/2014/main" id="{44F266F4-92D8-8C49-957E-648C509F5483}"/>
              </a:ext>
              <a:ext uri="{C183D7F6-B498-43B3-948B-1728B52AA6E4}">
                <adec:decorative xmlns:adec="http://schemas.microsoft.com/office/drawing/2017/decorative" val="1"/>
              </a:ext>
            </a:extLst>
          </p:cNvPr>
          <p:cNvPicPr>
            <a:picLocks noChangeAspect="1"/>
          </p:cNvPicPr>
          <p:nvPr/>
        </p:nvPicPr>
        <p:blipFill>
          <a:blip r:embed="rId5">
            <a:lum bright="70000" contrast="-70000"/>
          </a:blip>
          <a:stretch>
            <a:fillRect/>
          </a:stretch>
        </p:blipFill>
        <p:spPr>
          <a:xfrm>
            <a:off x="4130851" y="1804620"/>
            <a:ext cx="567623" cy="567623"/>
          </a:xfrm>
          <a:prstGeom prst="rect">
            <a:avLst/>
          </a:prstGeom>
        </p:spPr>
      </p:pic>
      <p:pic>
        <p:nvPicPr>
          <p:cNvPr id="19" name="Picture 18">
            <a:extLst>
              <a:ext uri="{FF2B5EF4-FFF2-40B4-BE49-F238E27FC236}">
                <a16:creationId xmlns:a16="http://schemas.microsoft.com/office/drawing/2014/main" id="{2F630297-25C5-4343-A0BD-BB33E08CA83B}"/>
              </a:ext>
              <a:ext uri="{C183D7F6-B498-43B3-948B-1728B52AA6E4}">
                <adec:decorative xmlns:adec="http://schemas.microsoft.com/office/drawing/2017/decorative" val="1"/>
              </a:ext>
            </a:extLst>
          </p:cNvPr>
          <p:cNvPicPr>
            <a:picLocks noChangeAspect="1"/>
          </p:cNvPicPr>
          <p:nvPr/>
        </p:nvPicPr>
        <p:blipFill>
          <a:blip r:embed="rId6">
            <a:lum bright="70000" contrast="-70000"/>
          </a:blip>
          <a:stretch>
            <a:fillRect/>
          </a:stretch>
        </p:blipFill>
        <p:spPr>
          <a:xfrm>
            <a:off x="5152782" y="1804619"/>
            <a:ext cx="567623" cy="567623"/>
          </a:xfrm>
          <a:prstGeom prst="rect">
            <a:avLst/>
          </a:prstGeom>
        </p:spPr>
      </p:pic>
      <p:pic>
        <p:nvPicPr>
          <p:cNvPr id="24" name="Picture 23">
            <a:extLst>
              <a:ext uri="{FF2B5EF4-FFF2-40B4-BE49-F238E27FC236}">
                <a16:creationId xmlns:a16="http://schemas.microsoft.com/office/drawing/2014/main" id="{BA7DF78A-5EB8-4A46-8F83-78D0EB34978A}"/>
              </a:ext>
              <a:ext uri="{C183D7F6-B498-43B3-948B-1728B52AA6E4}">
                <adec:decorative xmlns:adec="http://schemas.microsoft.com/office/drawing/2017/decorative" val="1"/>
              </a:ext>
            </a:extLst>
          </p:cNvPr>
          <p:cNvPicPr>
            <a:picLocks noChangeAspect="1"/>
          </p:cNvPicPr>
          <p:nvPr/>
        </p:nvPicPr>
        <p:blipFill>
          <a:blip r:embed="rId7">
            <a:lum bright="70000" contrast="-70000"/>
          </a:blip>
          <a:stretch>
            <a:fillRect/>
          </a:stretch>
        </p:blipFill>
        <p:spPr>
          <a:xfrm>
            <a:off x="1072251" y="2910587"/>
            <a:ext cx="567623" cy="567623"/>
          </a:xfrm>
          <a:prstGeom prst="rect">
            <a:avLst/>
          </a:prstGeom>
        </p:spPr>
      </p:pic>
      <p:pic>
        <p:nvPicPr>
          <p:cNvPr id="28" name="Picture 27">
            <a:extLst>
              <a:ext uri="{FF2B5EF4-FFF2-40B4-BE49-F238E27FC236}">
                <a16:creationId xmlns:a16="http://schemas.microsoft.com/office/drawing/2014/main" id="{9B1DAB6B-D572-F342-A84A-D225CE998B25}"/>
              </a:ext>
              <a:ext uri="{C183D7F6-B498-43B3-948B-1728B52AA6E4}">
                <adec:decorative xmlns:adec="http://schemas.microsoft.com/office/drawing/2017/decorative" val="1"/>
              </a:ext>
            </a:extLst>
          </p:cNvPr>
          <p:cNvPicPr>
            <a:picLocks noChangeAspect="1"/>
          </p:cNvPicPr>
          <p:nvPr/>
        </p:nvPicPr>
        <p:blipFill>
          <a:blip r:embed="rId8">
            <a:lum bright="70000" contrast="-70000"/>
          </a:blip>
          <a:stretch>
            <a:fillRect/>
          </a:stretch>
        </p:blipFill>
        <p:spPr>
          <a:xfrm>
            <a:off x="6164910" y="1797414"/>
            <a:ext cx="567623" cy="567623"/>
          </a:xfrm>
          <a:prstGeom prst="rect">
            <a:avLst/>
          </a:prstGeom>
        </p:spPr>
      </p:pic>
      <p:pic>
        <p:nvPicPr>
          <p:cNvPr id="31" name="Picture 30">
            <a:extLst>
              <a:ext uri="{FF2B5EF4-FFF2-40B4-BE49-F238E27FC236}">
                <a16:creationId xmlns:a16="http://schemas.microsoft.com/office/drawing/2014/main" id="{463A3F83-8A33-2440-9D59-35BC5F628E82}"/>
              </a:ext>
              <a:ext uri="{C183D7F6-B498-43B3-948B-1728B52AA6E4}">
                <adec:decorative xmlns:adec="http://schemas.microsoft.com/office/drawing/2017/decorative" val="1"/>
              </a:ext>
            </a:extLst>
          </p:cNvPr>
          <p:cNvPicPr>
            <a:picLocks noChangeAspect="1"/>
          </p:cNvPicPr>
          <p:nvPr/>
        </p:nvPicPr>
        <p:blipFill>
          <a:blip r:embed="rId9">
            <a:lum bright="70000" contrast="-70000"/>
          </a:blip>
          <a:stretch>
            <a:fillRect/>
          </a:stretch>
        </p:blipFill>
        <p:spPr>
          <a:xfrm>
            <a:off x="1072251" y="3989489"/>
            <a:ext cx="567623" cy="567623"/>
          </a:xfrm>
          <a:prstGeom prst="rect">
            <a:avLst/>
          </a:prstGeom>
        </p:spPr>
      </p:pic>
      <p:pic>
        <p:nvPicPr>
          <p:cNvPr id="47" name="Picture 46">
            <a:extLst>
              <a:ext uri="{FF2B5EF4-FFF2-40B4-BE49-F238E27FC236}">
                <a16:creationId xmlns:a16="http://schemas.microsoft.com/office/drawing/2014/main" id="{C3755727-E3DC-6A4F-86F8-A7E0CCEE608D}"/>
              </a:ext>
              <a:ext uri="{C183D7F6-B498-43B3-948B-1728B52AA6E4}">
                <adec:decorative xmlns:adec="http://schemas.microsoft.com/office/drawing/2017/decorative" val="1"/>
              </a:ext>
            </a:extLst>
          </p:cNvPr>
          <p:cNvPicPr>
            <a:picLocks noChangeAspect="1"/>
          </p:cNvPicPr>
          <p:nvPr/>
        </p:nvPicPr>
        <p:blipFill>
          <a:blip r:embed="rId10">
            <a:lum bright="70000" contrast="-70000"/>
          </a:blip>
          <a:stretch>
            <a:fillRect/>
          </a:stretch>
        </p:blipFill>
        <p:spPr>
          <a:xfrm>
            <a:off x="7208958" y="1794843"/>
            <a:ext cx="567623" cy="567623"/>
          </a:xfrm>
          <a:prstGeom prst="rect">
            <a:avLst/>
          </a:prstGeom>
        </p:spPr>
      </p:pic>
      <p:pic>
        <p:nvPicPr>
          <p:cNvPr id="52" name="Picture 51">
            <a:extLst>
              <a:ext uri="{FF2B5EF4-FFF2-40B4-BE49-F238E27FC236}">
                <a16:creationId xmlns:a16="http://schemas.microsoft.com/office/drawing/2014/main" id="{3F407D69-C56B-4E4E-863B-413B227159F2}"/>
              </a:ext>
              <a:ext uri="{C183D7F6-B498-43B3-948B-1728B52AA6E4}">
                <adec:decorative xmlns:adec="http://schemas.microsoft.com/office/drawing/2017/decorative" val="1"/>
              </a:ext>
            </a:extLst>
          </p:cNvPr>
          <p:cNvPicPr>
            <a:picLocks noChangeAspect="1"/>
          </p:cNvPicPr>
          <p:nvPr/>
        </p:nvPicPr>
        <p:blipFill>
          <a:blip r:embed="rId11">
            <a:lum bright="70000" contrast="-70000"/>
          </a:blip>
          <a:stretch>
            <a:fillRect/>
          </a:stretch>
        </p:blipFill>
        <p:spPr>
          <a:xfrm>
            <a:off x="8356931" y="1794842"/>
            <a:ext cx="567623" cy="567623"/>
          </a:xfrm>
          <a:prstGeom prst="rect">
            <a:avLst/>
          </a:prstGeom>
        </p:spPr>
      </p:pic>
      <p:pic>
        <p:nvPicPr>
          <p:cNvPr id="58" name="Picture 57">
            <a:extLst>
              <a:ext uri="{FF2B5EF4-FFF2-40B4-BE49-F238E27FC236}">
                <a16:creationId xmlns:a16="http://schemas.microsoft.com/office/drawing/2014/main" id="{AA520861-8AEC-5341-8E9B-53A6E961E18E}"/>
              </a:ext>
              <a:ext uri="{C183D7F6-B498-43B3-948B-1728B52AA6E4}">
                <adec:decorative xmlns:adec="http://schemas.microsoft.com/office/drawing/2017/decorative" val="1"/>
              </a:ext>
            </a:extLst>
          </p:cNvPr>
          <p:cNvPicPr>
            <a:picLocks noChangeAspect="1"/>
          </p:cNvPicPr>
          <p:nvPr/>
        </p:nvPicPr>
        <p:blipFill>
          <a:blip r:embed="rId12">
            <a:lum bright="70000" contrast="-70000"/>
          </a:blip>
          <a:stretch>
            <a:fillRect/>
          </a:stretch>
        </p:blipFill>
        <p:spPr>
          <a:xfrm>
            <a:off x="9504904" y="1794842"/>
            <a:ext cx="567623" cy="567623"/>
          </a:xfrm>
          <a:prstGeom prst="rect">
            <a:avLst/>
          </a:prstGeom>
        </p:spPr>
      </p:pic>
      <p:pic>
        <p:nvPicPr>
          <p:cNvPr id="64" name="Picture 63">
            <a:extLst>
              <a:ext uri="{FF2B5EF4-FFF2-40B4-BE49-F238E27FC236}">
                <a16:creationId xmlns:a16="http://schemas.microsoft.com/office/drawing/2014/main" id="{373AFB37-5DA8-D24B-BE92-73BAF8FFF10F}"/>
              </a:ext>
              <a:ext uri="{C183D7F6-B498-43B3-948B-1728B52AA6E4}">
                <adec:decorative xmlns:adec="http://schemas.microsoft.com/office/drawing/2017/decorative" val="1"/>
              </a:ext>
            </a:extLst>
          </p:cNvPr>
          <p:cNvPicPr>
            <a:picLocks noChangeAspect="1"/>
          </p:cNvPicPr>
          <p:nvPr/>
        </p:nvPicPr>
        <p:blipFill>
          <a:blip r:embed="rId13">
            <a:lum bright="70000" contrast="-70000"/>
          </a:blip>
          <a:stretch>
            <a:fillRect/>
          </a:stretch>
        </p:blipFill>
        <p:spPr>
          <a:xfrm>
            <a:off x="10548950" y="1794842"/>
            <a:ext cx="567623" cy="567623"/>
          </a:xfrm>
          <a:prstGeom prst="rect">
            <a:avLst/>
          </a:prstGeom>
        </p:spPr>
      </p:pic>
      <p:pic>
        <p:nvPicPr>
          <p:cNvPr id="70" name="Picture 69">
            <a:extLst>
              <a:ext uri="{FF2B5EF4-FFF2-40B4-BE49-F238E27FC236}">
                <a16:creationId xmlns:a16="http://schemas.microsoft.com/office/drawing/2014/main" id="{D723B975-0B44-8B4E-B87B-F4FCBA32140C}"/>
              </a:ext>
              <a:ext uri="{C183D7F6-B498-43B3-948B-1728B52AA6E4}">
                <adec:decorative xmlns:adec="http://schemas.microsoft.com/office/drawing/2017/decorative" val="1"/>
              </a:ext>
            </a:extLst>
          </p:cNvPr>
          <p:cNvPicPr>
            <a:picLocks noChangeAspect="1"/>
          </p:cNvPicPr>
          <p:nvPr/>
        </p:nvPicPr>
        <p:blipFill>
          <a:blip r:embed="rId14">
            <a:lum bright="70000" contrast="-70000"/>
          </a:blip>
          <a:stretch>
            <a:fillRect/>
          </a:stretch>
        </p:blipFill>
        <p:spPr>
          <a:xfrm>
            <a:off x="10548950" y="2902904"/>
            <a:ext cx="567623" cy="567623"/>
          </a:xfrm>
          <a:prstGeom prst="rect">
            <a:avLst/>
          </a:prstGeom>
        </p:spPr>
      </p:pic>
      <p:pic>
        <p:nvPicPr>
          <p:cNvPr id="76" name="Picture 75">
            <a:extLst>
              <a:ext uri="{FF2B5EF4-FFF2-40B4-BE49-F238E27FC236}">
                <a16:creationId xmlns:a16="http://schemas.microsoft.com/office/drawing/2014/main" id="{B220DB05-F458-414C-AFA5-64A526B99E07}"/>
              </a:ext>
              <a:ext uri="{C183D7F6-B498-43B3-948B-1728B52AA6E4}">
                <adec:decorative xmlns:adec="http://schemas.microsoft.com/office/drawing/2017/decorative" val="1"/>
              </a:ext>
            </a:extLst>
          </p:cNvPr>
          <p:cNvPicPr>
            <a:picLocks noChangeAspect="1"/>
          </p:cNvPicPr>
          <p:nvPr/>
        </p:nvPicPr>
        <p:blipFill>
          <a:blip r:embed="rId15">
            <a:lum bright="70000" contrast="-70000"/>
          </a:blip>
          <a:stretch>
            <a:fillRect/>
          </a:stretch>
        </p:blipFill>
        <p:spPr>
          <a:xfrm>
            <a:off x="9504903" y="2902903"/>
            <a:ext cx="567623" cy="567623"/>
          </a:xfrm>
          <a:prstGeom prst="rect">
            <a:avLst/>
          </a:prstGeom>
        </p:spPr>
      </p:pic>
      <p:pic>
        <p:nvPicPr>
          <p:cNvPr id="80" name="Picture 79">
            <a:extLst>
              <a:ext uri="{FF2B5EF4-FFF2-40B4-BE49-F238E27FC236}">
                <a16:creationId xmlns:a16="http://schemas.microsoft.com/office/drawing/2014/main" id="{BC1BC1A4-A24F-A845-92BA-F9E7C2D707AA}"/>
              </a:ext>
              <a:ext uri="{C183D7F6-B498-43B3-948B-1728B52AA6E4}">
                <adec:decorative xmlns:adec="http://schemas.microsoft.com/office/drawing/2017/decorative" val="1"/>
              </a:ext>
            </a:extLst>
          </p:cNvPr>
          <p:cNvPicPr>
            <a:picLocks noChangeAspect="1"/>
          </p:cNvPicPr>
          <p:nvPr/>
        </p:nvPicPr>
        <p:blipFill>
          <a:blip r:embed="rId16">
            <a:lum bright="70000" contrast="-70000"/>
          </a:blip>
          <a:stretch>
            <a:fillRect/>
          </a:stretch>
        </p:blipFill>
        <p:spPr>
          <a:xfrm>
            <a:off x="8356931" y="2902902"/>
            <a:ext cx="567623" cy="567623"/>
          </a:xfrm>
          <a:prstGeom prst="rect">
            <a:avLst/>
          </a:prstGeom>
        </p:spPr>
      </p:pic>
      <p:pic>
        <p:nvPicPr>
          <p:cNvPr id="84" name="Picture 83">
            <a:extLst>
              <a:ext uri="{FF2B5EF4-FFF2-40B4-BE49-F238E27FC236}">
                <a16:creationId xmlns:a16="http://schemas.microsoft.com/office/drawing/2014/main" id="{D2B5215B-4FC7-CB40-A0F8-552DC74454B1}"/>
              </a:ext>
              <a:ext uri="{C183D7F6-B498-43B3-948B-1728B52AA6E4}">
                <adec:decorative xmlns:adec="http://schemas.microsoft.com/office/drawing/2017/decorative" val="1"/>
              </a:ext>
            </a:extLst>
          </p:cNvPr>
          <p:cNvPicPr>
            <a:picLocks noChangeAspect="1"/>
          </p:cNvPicPr>
          <p:nvPr/>
        </p:nvPicPr>
        <p:blipFill>
          <a:blip r:embed="rId17">
            <a:lum bright="70000" contrast="-70000"/>
          </a:blip>
          <a:stretch>
            <a:fillRect/>
          </a:stretch>
        </p:blipFill>
        <p:spPr>
          <a:xfrm>
            <a:off x="7208957" y="2902901"/>
            <a:ext cx="567623" cy="567623"/>
          </a:xfrm>
          <a:prstGeom prst="rect">
            <a:avLst/>
          </a:prstGeom>
        </p:spPr>
      </p:pic>
      <p:pic>
        <p:nvPicPr>
          <p:cNvPr id="88" name="Picture 87">
            <a:extLst>
              <a:ext uri="{FF2B5EF4-FFF2-40B4-BE49-F238E27FC236}">
                <a16:creationId xmlns:a16="http://schemas.microsoft.com/office/drawing/2014/main" id="{7F11ACF1-5C8A-5E46-A108-23C91AABE2E9}"/>
              </a:ext>
              <a:ext uri="{C183D7F6-B498-43B3-948B-1728B52AA6E4}">
                <adec:decorative xmlns:adec="http://schemas.microsoft.com/office/drawing/2017/decorative" val="1"/>
              </a:ext>
            </a:extLst>
          </p:cNvPr>
          <p:cNvPicPr>
            <a:picLocks noChangeAspect="1"/>
          </p:cNvPicPr>
          <p:nvPr/>
        </p:nvPicPr>
        <p:blipFill>
          <a:blip r:embed="rId18">
            <a:lum bright="70000" contrast="-70000"/>
          </a:blip>
          <a:stretch>
            <a:fillRect/>
          </a:stretch>
        </p:blipFill>
        <p:spPr>
          <a:xfrm>
            <a:off x="6164910" y="2902900"/>
            <a:ext cx="567623" cy="567623"/>
          </a:xfrm>
          <a:prstGeom prst="rect">
            <a:avLst/>
          </a:prstGeom>
        </p:spPr>
      </p:pic>
      <p:pic>
        <p:nvPicPr>
          <p:cNvPr id="92" name="Picture 91">
            <a:extLst>
              <a:ext uri="{FF2B5EF4-FFF2-40B4-BE49-F238E27FC236}">
                <a16:creationId xmlns:a16="http://schemas.microsoft.com/office/drawing/2014/main" id="{71281F77-6AE2-E543-8423-42D07BDB53CB}"/>
              </a:ext>
              <a:ext uri="{C183D7F6-B498-43B3-948B-1728B52AA6E4}">
                <adec:decorative xmlns:adec="http://schemas.microsoft.com/office/drawing/2017/decorative" val="1"/>
              </a:ext>
            </a:extLst>
          </p:cNvPr>
          <p:cNvPicPr>
            <a:picLocks noChangeAspect="1"/>
          </p:cNvPicPr>
          <p:nvPr/>
        </p:nvPicPr>
        <p:blipFill>
          <a:blip r:embed="rId19">
            <a:lum bright="70000" contrast="-70000"/>
          </a:blip>
          <a:stretch>
            <a:fillRect/>
          </a:stretch>
        </p:blipFill>
        <p:spPr>
          <a:xfrm>
            <a:off x="2081989" y="2910586"/>
            <a:ext cx="567623" cy="567623"/>
          </a:xfrm>
          <a:prstGeom prst="rect">
            <a:avLst/>
          </a:prstGeom>
        </p:spPr>
      </p:pic>
      <p:pic>
        <p:nvPicPr>
          <p:cNvPr id="96" name="Picture 95">
            <a:extLst>
              <a:ext uri="{FF2B5EF4-FFF2-40B4-BE49-F238E27FC236}">
                <a16:creationId xmlns:a16="http://schemas.microsoft.com/office/drawing/2014/main" id="{36476DF9-CC19-F648-A79D-59BEAA52C2F7}"/>
              </a:ext>
              <a:ext uri="{C183D7F6-B498-43B3-948B-1728B52AA6E4}">
                <adec:decorative xmlns:adec="http://schemas.microsoft.com/office/drawing/2017/decorative" val="1"/>
              </a:ext>
            </a:extLst>
          </p:cNvPr>
          <p:cNvPicPr>
            <a:picLocks noChangeAspect="1"/>
          </p:cNvPicPr>
          <p:nvPr/>
        </p:nvPicPr>
        <p:blipFill>
          <a:blip r:embed="rId20">
            <a:lum bright="70000" contrast="-70000"/>
          </a:blip>
          <a:stretch>
            <a:fillRect/>
          </a:stretch>
        </p:blipFill>
        <p:spPr>
          <a:xfrm>
            <a:off x="3121235" y="2882853"/>
            <a:ext cx="567623" cy="567623"/>
          </a:xfrm>
          <a:prstGeom prst="rect">
            <a:avLst/>
          </a:prstGeom>
        </p:spPr>
      </p:pic>
      <p:pic>
        <p:nvPicPr>
          <p:cNvPr id="98" name="Picture 97">
            <a:extLst>
              <a:ext uri="{FF2B5EF4-FFF2-40B4-BE49-F238E27FC236}">
                <a16:creationId xmlns:a16="http://schemas.microsoft.com/office/drawing/2014/main" id="{E3F2E9FA-8D5B-344A-A902-54056E8EE4DA}"/>
              </a:ext>
              <a:ext uri="{C183D7F6-B498-43B3-948B-1728B52AA6E4}">
                <adec:decorative xmlns:adec="http://schemas.microsoft.com/office/drawing/2017/decorative" val="1"/>
              </a:ext>
            </a:extLst>
          </p:cNvPr>
          <p:cNvPicPr>
            <a:picLocks noChangeAspect="1"/>
          </p:cNvPicPr>
          <p:nvPr/>
        </p:nvPicPr>
        <p:blipFill>
          <a:blip r:embed="rId21">
            <a:lum bright="70000" contrast="-70000"/>
          </a:blip>
          <a:stretch>
            <a:fillRect/>
          </a:stretch>
        </p:blipFill>
        <p:spPr>
          <a:xfrm>
            <a:off x="4123309" y="2882853"/>
            <a:ext cx="567623" cy="567623"/>
          </a:xfrm>
          <a:prstGeom prst="rect">
            <a:avLst/>
          </a:prstGeom>
        </p:spPr>
      </p:pic>
      <p:pic>
        <p:nvPicPr>
          <p:cNvPr id="100" name="Picture 99">
            <a:extLst>
              <a:ext uri="{FF2B5EF4-FFF2-40B4-BE49-F238E27FC236}">
                <a16:creationId xmlns:a16="http://schemas.microsoft.com/office/drawing/2014/main" id="{51C07DC1-1EE8-4B4D-86B0-6E7FDFD66FB5}"/>
              </a:ext>
              <a:ext uri="{C183D7F6-B498-43B3-948B-1728B52AA6E4}">
                <adec:decorative xmlns:adec="http://schemas.microsoft.com/office/drawing/2017/decorative" val="1"/>
              </a:ext>
            </a:extLst>
          </p:cNvPr>
          <p:cNvPicPr>
            <a:picLocks noChangeAspect="1"/>
          </p:cNvPicPr>
          <p:nvPr/>
        </p:nvPicPr>
        <p:blipFill>
          <a:blip r:embed="rId22">
            <a:lum bright="70000" contrast="-70000"/>
          </a:blip>
          <a:stretch>
            <a:fillRect/>
          </a:stretch>
        </p:blipFill>
        <p:spPr>
          <a:xfrm>
            <a:off x="5136829" y="2882852"/>
            <a:ext cx="567623" cy="567623"/>
          </a:xfrm>
          <a:prstGeom prst="rect">
            <a:avLst/>
          </a:prstGeom>
        </p:spPr>
      </p:pic>
      <p:pic>
        <p:nvPicPr>
          <p:cNvPr id="102" name="Picture 101">
            <a:extLst>
              <a:ext uri="{FF2B5EF4-FFF2-40B4-BE49-F238E27FC236}">
                <a16:creationId xmlns:a16="http://schemas.microsoft.com/office/drawing/2014/main" id="{7FCD4633-0D26-C347-AB91-7FFC02C416F3}"/>
              </a:ext>
              <a:ext uri="{C183D7F6-B498-43B3-948B-1728B52AA6E4}">
                <adec:decorative xmlns:adec="http://schemas.microsoft.com/office/drawing/2017/decorative" val="1"/>
              </a:ext>
            </a:extLst>
          </p:cNvPr>
          <p:cNvPicPr>
            <a:picLocks noChangeAspect="1"/>
          </p:cNvPicPr>
          <p:nvPr/>
        </p:nvPicPr>
        <p:blipFill>
          <a:blip r:embed="rId23">
            <a:lum bright="70000" contrast="-70000"/>
          </a:blip>
          <a:stretch>
            <a:fillRect/>
          </a:stretch>
        </p:blipFill>
        <p:spPr>
          <a:xfrm>
            <a:off x="2076733" y="4013066"/>
            <a:ext cx="567623" cy="567623"/>
          </a:xfrm>
          <a:prstGeom prst="rect">
            <a:avLst/>
          </a:prstGeom>
        </p:spPr>
      </p:pic>
      <p:pic>
        <p:nvPicPr>
          <p:cNvPr id="104" name="Picture 103">
            <a:extLst>
              <a:ext uri="{FF2B5EF4-FFF2-40B4-BE49-F238E27FC236}">
                <a16:creationId xmlns:a16="http://schemas.microsoft.com/office/drawing/2014/main" id="{C321CDD8-7625-884A-B4C8-1BA0FC93009C}"/>
              </a:ext>
              <a:ext uri="{C183D7F6-B498-43B3-948B-1728B52AA6E4}">
                <adec:decorative xmlns:adec="http://schemas.microsoft.com/office/drawing/2017/decorative" val="1"/>
              </a:ext>
            </a:extLst>
          </p:cNvPr>
          <p:cNvPicPr>
            <a:picLocks noChangeAspect="1"/>
          </p:cNvPicPr>
          <p:nvPr/>
        </p:nvPicPr>
        <p:blipFill>
          <a:blip r:embed="rId24">
            <a:lum bright="70000" contrast="-70000"/>
          </a:blip>
          <a:stretch>
            <a:fillRect/>
          </a:stretch>
        </p:blipFill>
        <p:spPr>
          <a:xfrm>
            <a:off x="4125435" y="4022607"/>
            <a:ext cx="567623" cy="567623"/>
          </a:xfrm>
          <a:prstGeom prst="rect">
            <a:avLst/>
          </a:prstGeom>
        </p:spPr>
      </p:pic>
      <p:pic>
        <p:nvPicPr>
          <p:cNvPr id="106" name="Picture 105">
            <a:extLst>
              <a:ext uri="{FF2B5EF4-FFF2-40B4-BE49-F238E27FC236}">
                <a16:creationId xmlns:a16="http://schemas.microsoft.com/office/drawing/2014/main" id="{1CA0D22C-FB4B-844D-A52B-7F2C50D23BD2}"/>
              </a:ext>
              <a:ext uri="{C183D7F6-B498-43B3-948B-1728B52AA6E4}">
                <adec:decorative xmlns:adec="http://schemas.microsoft.com/office/drawing/2017/decorative" val="1"/>
              </a:ext>
            </a:extLst>
          </p:cNvPr>
          <p:cNvPicPr>
            <a:picLocks noChangeAspect="1"/>
          </p:cNvPicPr>
          <p:nvPr/>
        </p:nvPicPr>
        <p:blipFill>
          <a:blip r:embed="rId25">
            <a:lum bright="70000" contrast="-70000"/>
          </a:blip>
          <a:stretch>
            <a:fillRect/>
          </a:stretch>
        </p:blipFill>
        <p:spPr>
          <a:xfrm>
            <a:off x="5136829" y="4032146"/>
            <a:ext cx="567623" cy="567623"/>
          </a:xfrm>
          <a:prstGeom prst="rect">
            <a:avLst/>
          </a:prstGeom>
        </p:spPr>
      </p:pic>
      <p:pic>
        <p:nvPicPr>
          <p:cNvPr id="108" name="Picture 107">
            <a:extLst>
              <a:ext uri="{FF2B5EF4-FFF2-40B4-BE49-F238E27FC236}">
                <a16:creationId xmlns:a16="http://schemas.microsoft.com/office/drawing/2014/main" id="{C9D444F8-19F8-524F-ACAD-A5E0D99DF912}"/>
              </a:ext>
              <a:ext uri="{C183D7F6-B498-43B3-948B-1728B52AA6E4}">
                <adec:decorative xmlns:adec="http://schemas.microsoft.com/office/drawing/2017/decorative" val="1"/>
              </a:ext>
            </a:extLst>
          </p:cNvPr>
          <p:cNvPicPr>
            <a:picLocks noChangeAspect="1"/>
          </p:cNvPicPr>
          <p:nvPr/>
        </p:nvPicPr>
        <p:blipFill>
          <a:blip r:embed="rId26">
            <a:lum bright="70000" contrast="-70000"/>
          </a:blip>
          <a:stretch>
            <a:fillRect/>
          </a:stretch>
        </p:blipFill>
        <p:spPr>
          <a:xfrm>
            <a:off x="6164910" y="4032146"/>
            <a:ext cx="567623" cy="567623"/>
          </a:xfrm>
          <a:prstGeom prst="rect">
            <a:avLst/>
          </a:prstGeom>
        </p:spPr>
      </p:pic>
      <p:pic>
        <p:nvPicPr>
          <p:cNvPr id="110" name="Picture 109">
            <a:extLst>
              <a:ext uri="{FF2B5EF4-FFF2-40B4-BE49-F238E27FC236}">
                <a16:creationId xmlns:a16="http://schemas.microsoft.com/office/drawing/2014/main" id="{FE6B0074-05AA-1640-B4DF-BA56297DDA7F}"/>
              </a:ext>
              <a:ext uri="{C183D7F6-B498-43B3-948B-1728B52AA6E4}">
                <adec:decorative xmlns:adec="http://schemas.microsoft.com/office/drawing/2017/decorative" val="1"/>
              </a:ext>
            </a:extLst>
          </p:cNvPr>
          <p:cNvPicPr>
            <a:picLocks noChangeAspect="1"/>
          </p:cNvPicPr>
          <p:nvPr/>
        </p:nvPicPr>
        <p:blipFill>
          <a:blip r:embed="rId27">
            <a:lum bright="70000" contrast="-70000"/>
          </a:blip>
          <a:stretch>
            <a:fillRect/>
          </a:stretch>
        </p:blipFill>
        <p:spPr>
          <a:xfrm>
            <a:off x="7202219" y="4087919"/>
            <a:ext cx="567623" cy="567623"/>
          </a:xfrm>
          <a:prstGeom prst="rect">
            <a:avLst/>
          </a:prstGeom>
        </p:spPr>
      </p:pic>
      <p:pic>
        <p:nvPicPr>
          <p:cNvPr id="112" name="Picture 111">
            <a:extLst>
              <a:ext uri="{FF2B5EF4-FFF2-40B4-BE49-F238E27FC236}">
                <a16:creationId xmlns:a16="http://schemas.microsoft.com/office/drawing/2014/main" id="{C7C958BE-01DB-F646-B44C-4A060067381D}"/>
              </a:ext>
              <a:ext uri="{C183D7F6-B498-43B3-948B-1728B52AA6E4}">
                <adec:decorative xmlns:adec="http://schemas.microsoft.com/office/drawing/2017/decorative" val="1"/>
              </a:ext>
            </a:extLst>
          </p:cNvPr>
          <p:cNvPicPr>
            <a:picLocks noChangeAspect="1"/>
          </p:cNvPicPr>
          <p:nvPr/>
        </p:nvPicPr>
        <p:blipFill>
          <a:blip r:embed="rId28">
            <a:lum bright="70000" contrast="-70000"/>
          </a:blip>
          <a:stretch>
            <a:fillRect/>
          </a:stretch>
        </p:blipFill>
        <p:spPr>
          <a:xfrm>
            <a:off x="8348195" y="4087919"/>
            <a:ext cx="567623" cy="567623"/>
          </a:xfrm>
          <a:prstGeom prst="rect">
            <a:avLst/>
          </a:prstGeom>
        </p:spPr>
      </p:pic>
      <p:pic>
        <p:nvPicPr>
          <p:cNvPr id="120" name="Picture 119">
            <a:extLst>
              <a:ext uri="{FF2B5EF4-FFF2-40B4-BE49-F238E27FC236}">
                <a16:creationId xmlns:a16="http://schemas.microsoft.com/office/drawing/2014/main" id="{1AF3C9D3-C7A2-D143-B6B2-B07664A3441D}"/>
              </a:ext>
              <a:ext uri="{C183D7F6-B498-43B3-948B-1728B52AA6E4}">
                <adec:decorative xmlns:adec="http://schemas.microsoft.com/office/drawing/2017/decorative" val="1"/>
              </a:ext>
            </a:extLst>
          </p:cNvPr>
          <p:cNvPicPr>
            <a:picLocks noChangeAspect="1"/>
          </p:cNvPicPr>
          <p:nvPr/>
        </p:nvPicPr>
        <p:blipFill>
          <a:blip r:embed="rId29">
            <a:lum bright="70000" contrast="-70000"/>
          </a:blip>
          <a:stretch>
            <a:fillRect/>
          </a:stretch>
        </p:blipFill>
        <p:spPr>
          <a:xfrm>
            <a:off x="9504902" y="4087920"/>
            <a:ext cx="567623" cy="567623"/>
          </a:xfrm>
          <a:prstGeom prst="rect">
            <a:avLst/>
          </a:prstGeom>
        </p:spPr>
      </p:pic>
      <p:pic>
        <p:nvPicPr>
          <p:cNvPr id="128" name="Picture 127">
            <a:extLst>
              <a:ext uri="{FF2B5EF4-FFF2-40B4-BE49-F238E27FC236}">
                <a16:creationId xmlns:a16="http://schemas.microsoft.com/office/drawing/2014/main" id="{86BD17F3-CA52-334F-B65F-9BDC18EBFE77}"/>
              </a:ext>
              <a:ext uri="{C183D7F6-B498-43B3-948B-1728B52AA6E4}">
                <adec:decorative xmlns:adec="http://schemas.microsoft.com/office/drawing/2017/decorative" val="1"/>
              </a:ext>
            </a:extLst>
          </p:cNvPr>
          <p:cNvPicPr>
            <a:picLocks noChangeAspect="1"/>
          </p:cNvPicPr>
          <p:nvPr/>
        </p:nvPicPr>
        <p:blipFill>
          <a:blip r:embed="rId30">
            <a:lum bright="70000" contrast="-70000"/>
          </a:blip>
          <a:stretch>
            <a:fillRect/>
          </a:stretch>
        </p:blipFill>
        <p:spPr>
          <a:xfrm>
            <a:off x="3114042" y="4013067"/>
            <a:ext cx="567623" cy="567623"/>
          </a:xfrm>
          <a:prstGeom prst="rect">
            <a:avLst/>
          </a:prstGeom>
        </p:spPr>
      </p:pic>
      <p:pic>
        <p:nvPicPr>
          <p:cNvPr id="136" name="Picture 135">
            <a:extLst>
              <a:ext uri="{FF2B5EF4-FFF2-40B4-BE49-F238E27FC236}">
                <a16:creationId xmlns:a16="http://schemas.microsoft.com/office/drawing/2014/main" id="{BF025DBA-9BBB-D841-8CB2-4A483C37EFCC}"/>
              </a:ext>
              <a:ext uri="{C183D7F6-B498-43B3-948B-1728B52AA6E4}">
                <adec:decorative xmlns:adec="http://schemas.microsoft.com/office/drawing/2017/decorative" val="1"/>
              </a:ext>
            </a:extLst>
          </p:cNvPr>
          <p:cNvPicPr>
            <a:picLocks noChangeAspect="1"/>
          </p:cNvPicPr>
          <p:nvPr/>
        </p:nvPicPr>
        <p:blipFill>
          <a:blip r:embed="rId31">
            <a:lum bright="70000" contrast="-70000"/>
          </a:blip>
          <a:stretch>
            <a:fillRect/>
          </a:stretch>
        </p:blipFill>
        <p:spPr>
          <a:xfrm>
            <a:off x="1072251" y="5273410"/>
            <a:ext cx="567623" cy="567623"/>
          </a:xfrm>
          <a:prstGeom prst="rect">
            <a:avLst/>
          </a:prstGeom>
        </p:spPr>
      </p:pic>
      <p:pic>
        <p:nvPicPr>
          <p:cNvPr id="138" name="Picture 137">
            <a:extLst>
              <a:ext uri="{FF2B5EF4-FFF2-40B4-BE49-F238E27FC236}">
                <a16:creationId xmlns:a16="http://schemas.microsoft.com/office/drawing/2014/main" id="{7593C159-CE92-054D-B147-1D8871745B87}"/>
              </a:ext>
              <a:ext uri="{C183D7F6-B498-43B3-948B-1728B52AA6E4}">
                <adec:decorative xmlns:adec="http://schemas.microsoft.com/office/drawing/2017/decorative" val="1"/>
              </a:ext>
            </a:extLst>
          </p:cNvPr>
          <p:cNvPicPr>
            <a:picLocks noChangeAspect="1"/>
          </p:cNvPicPr>
          <p:nvPr/>
        </p:nvPicPr>
        <p:blipFill>
          <a:blip r:embed="rId32">
            <a:lum bright="70000" contrast="-70000"/>
          </a:blip>
          <a:stretch>
            <a:fillRect/>
          </a:stretch>
        </p:blipFill>
        <p:spPr>
          <a:xfrm>
            <a:off x="2076732" y="5273410"/>
            <a:ext cx="567623" cy="567623"/>
          </a:xfrm>
          <a:prstGeom prst="rect">
            <a:avLst/>
          </a:prstGeom>
        </p:spPr>
      </p:pic>
      <p:pic>
        <p:nvPicPr>
          <p:cNvPr id="140" name="Picture 139">
            <a:extLst>
              <a:ext uri="{FF2B5EF4-FFF2-40B4-BE49-F238E27FC236}">
                <a16:creationId xmlns:a16="http://schemas.microsoft.com/office/drawing/2014/main" id="{B29EAA40-051B-D94C-9389-AD07CC8979BF}"/>
              </a:ext>
              <a:ext uri="{C183D7F6-B498-43B3-948B-1728B52AA6E4}">
                <adec:decorative xmlns:adec="http://schemas.microsoft.com/office/drawing/2017/decorative" val="1"/>
              </a:ext>
            </a:extLst>
          </p:cNvPr>
          <p:cNvPicPr>
            <a:picLocks noChangeAspect="1"/>
          </p:cNvPicPr>
          <p:nvPr/>
        </p:nvPicPr>
        <p:blipFill>
          <a:blip r:embed="rId33">
            <a:lum bright="70000" contrast="-70000"/>
          </a:blip>
          <a:stretch>
            <a:fillRect/>
          </a:stretch>
        </p:blipFill>
        <p:spPr>
          <a:xfrm>
            <a:off x="3108920" y="5273410"/>
            <a:ext cx="567623" cy="567623"/>
          </a:xfrm>
          <a:prstGeom prst="rect">
            <a:avLst/>
          </a:prstGeom>
        </p:spPr>
      </p:pic>
      <p:pic>
        <p:nvPicPr>
          <p:cNvPr id="142" name="Picture 141">
            <a:extLst>
              <a:ext uri="{FF2B5EF4-FFF2-40B4-BE49-F238E27FC236}">
                <a16:creationId xmlns:a16="http://schemas.microsoft.com/office/drawing/2014/main" id="{A15E3010-1FA1-444E-A30B-876A135C7900}"/>
              </a:ext>
              <a:ext uri="{C183D7F6-B498-43B3-948B-1728B52AA6E4}">
                <adec:decorative xmlns:adec="http://schemas.microsoft.com/office/drawing/2017/decorative" val="1"/>
              </a:ext>
            </a:extLst>
          </p:cNvPr>
          <p:cNvPicPr>
            <a:picLocks noChangeAspect="1"/>
          </p:cNvPicPr>
          <p:nvPr/>
        </p:nvPicPr>
        <p:blipFill>
          <a:blip r:embed="rId34">
            <a:lum bright="70000" contrast="-70000"/>
          </a:blip>
          <a:stretch>
            <a:fillRect/>
          </a:stretch>
        </p:blipFill>
        <p:spPr>
          <a:xfrm>
            <a:off x="4123308" y="5273410"/>
            <a:ext cx="567623" cy="567623"/>
          </a:xfrm>
          <a:prstGeom prst="rect">
            <a:avLst/>
          </a:prstGeom>
        </p:spPr>
      </p:pic>
      <p:pic>
        <p:nvPicPr>
          <p:cNvPr id="144" name="Picture 143">
            <a:extLst>
              <a:ext uri="{FF2B5EF4-FFF2-40B4-BE49-F238E27FC236}">
                <a16:creationId xmlns:a16="http://schemas.microsoft.com/office/drawing/2014/main" id="{8343056D-87B3-5142-8815-7152B3DD62A8}"/>
              </a:ext>
              <a:ext uri="{C183D7F6-B498-43B3-948B-1728B52AA6E4}">
                <adec:decorative xmlns:adec="http://schemas.microsoft.com/office/drawing/2017/decorative" val="1"/>
              </a:ext>
            </a:extLst>
          </p:cNvPr>
          <p:cNvPicPr>
            <a:picLocks noChangeAspect="1"/>
          </p:cNvPicPr>
          <p:nvPr/>
        </p:nvPicPr>
        <p:blipFill>
          <a:blip r:embed="rId35">
            <a:lum bright="70000" contrast="-70000"/>
          </a:blip>
          <a:stretch>
            <a:fillRect/>
          </a:stretch>
        </p:blipFill>
        <p:spPr>
          <a:xfrm>
            <a:off x="5136829" y="5272937"/>
            <a:ext cx="567623" cy="567623"/>
          </a:xfrm>
          <a:prstGeom prst="rect">
            <a:avLst/>
          </a:prstGeom>
        </p:spPr>
      </p:pic>
      <p:pic>
        <p:nvPicPr>
          <p:cNvPr id="146" name="Picture 145">
            <a:extLst>
              <a:ext uri="{FF2B5EF4-FFF2-40B4-BE49-F238E27FC236}">
                <a16:creationId xmlns:a16="http://schemas.microsoft.com/office/drawing/2014/main" id="{C37984FB-CB3F-8340-ACDC-07D2CDACD70C}"/>
              </a:ext>
              <a:ext uri="{C183D7F6-B498-43B3-948B-1728B52AA6E4}">
                <adec:decorative xmlns:adec="http://schemas.microsoft.com/office/drawing/2017/decorative" val="1"/>
              </a:ext>
            </a:extLst>
          </p:cNvPr>
          <p:cNvPicPr>
            <a:picLocks noChangeAspect="1"/>
          </p:cNvPicPr>
          <p:nvPr/>
        </p:nvPicPr>
        <p:blipFill>
          <a:blip r:embed="rId36">
            <a:lum bright="70000" contrast="-70000"/>
          </a:blip>
          <a:stretch>
            <a:fillRect/>
          </a:stretch>
        </p:blipFill>
        <p:spPr>
          <a:xfrm>
            <a:off x="6180877" y="5272937"/>
            <a:ext cx="567623" cy="567623"/>
          </a:xfrm>
          <a:prstGeom prst="rect">
            <a:avLst/>
          </a:prstGeom>
        </p:spPr>
      </p:pic>
      <p:pic>
        <p:nvPicPr>
          <p:cNvPr id="148" name="Picture 147">
            <a:extLst>
              <a:ext uri="{FF2B5EF4-FFF2-40B4-BE49-F238E27FC236}">
                <a16:creationId xmlns:a16="http://schemas.microsoft.com/office/drawing/2014/main" id="{D54A4C17-6D9F-9E41-AC64-5677C7BD381E}"/>
              </a:ext>
              <a:ext uri="{C183D7F6-B498-43B3-948B-1728B52AA6E4}">
                <adec:decorative xmlns:adec="http://schemas.microsoft.com/office/drawing/2017/decorative" val="1"/>
              </a:ext>
            </a:extLst>
          </p:cNvPr>
          <p:cNvPicPr>
            <a:picLocks noChangeAspect="1"/>
          </p:cNvPicPr>
          <p:nvPr/>
        </p:nvPicPr>
        <p:blipFill>
          <a:blip r:embed="rId37">
            <a:lum bright="70000" contrast="-70000"/>
          </a:blip>
          <a:stretch>
            <a:fillRect/>
          </a:stretch>
        </p:blipFill>
        <p:spPr>
          <a:xfrm>
            <a:off x="7231074" y="5272938"/>
            <a:ext cx="567623" cy="567623"/>
          </a:xfrm>
          <a:prstGeom prst="rect">
            <a:avLst/>
          </a:prstGeom>
        </p:spPr>
      </p:pic>
      <p:pic>
        <p:nvPicPr>
          <p:cNvPr id="152" name="Picture 151">
            <a:extLst>
              <a:ext uri="{FF2B5EF4-FFF2-40B4-BE49-F238E27FC236}">
                <a16:creationId xmlns:a16="http://schemas.microsoft.com/office/drawing/2014/main" id="{FDD95C17-E924-DD45-B77F-8B8BAE8CEEAF}"/>
              </a:ext>
              <a:ext uri="{C183D7F6-B498-43B3-948B-1728B52AA6E4}">
                <adec:decorative xmlns:adec="http://schemas.microsoft.com/office/drawing/2017/decorative" val="1"/>
              </a:ext>
            </a:extLst>
          </p:cNvPr>
          <p:cNvPicPr>
            <a:picLocks noChangeAspect="1"/>
          </p:cNvPicPr>
          <p:nvPr/>
        </p:nvPicPr>
        <p:blipFill>
          <a:blip r:embed="rId38">
            <a:lum bright="70000" contrast="-70000"/>
          </a:blip>
          <a:stretch>
            <a:fillRect/>
          </a:stretch>
        </p:blipFill>
        <p:spPr>
          <a:xfrm>
            <a:off x="2072723" y="1794842"/>
            <a:ext cx="567623" cy="567623"/>
          </a:xfrm>
          <a:prstGeom prst="rect">
            <a:avLst/>
          </a:prstGeom>
        </p:spPr>
      </p:pic>
    </p:spTree>
    <p:extLst>
      <p:ext uri="{BB962C8B-B14F-4D97-AF65-F5344CB8AC3E}">
        <p14:creationId xmlns:p14="http://schemas.microsoft.com/office/powerpoint/2010/main" val="255517231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
            <a:extLst>
              <a:ext uri="{FF2B5EF4-FFF2-40B4-BE49-F238E27FC236}">
                <a16:creationId xmlns:a16="http://schemas.microsoft.com/office/drawing/2014/main" id="{B2A294DA-544B-A149-A432-283E15134C8B}"/>
              </a:ext>
            </a:extLst>
          </p:cNvPr>
          <p:cNvSpPr>
            <a:spLocks noGrp="1"/>
          </p:cNvSpPr>
          <p:nvPr>
            <p:ph type="title"/>
          </p:nvPr>
        </p:nvSpPr>
        <p:spPr/>
        <p:txBody>
          <a:bodyPr/>
          <a:lstStyle/>
          <a:p>
            <a:r>
              <a:rPr lang="en-US"/>
              <a:t>Presentation illustration set (3 of 4)</a:t>
            </a:r>
          </a:p>
        </p:txBody>
      </p:sp>
      <p:pic>
        <p:nvPicPr>
          <p:cNvPr id="131" name="Picture 130">
            <a:extLst>
              <a:ext uri="{FF2B5EF4-FFF2-40B4-BE49-F238E27FC236}">
                <a16:creationId xmlns:a16="http://schemas.microsoft.com/office/drawing/2014/main" id="{331F6553-17B3-6F43-AAF8-68DEF2F09458}"/>
              </a:ext>
              <a:ext uri="{C183D7F6-B498-43B3-948B-1728B52AA6E4}">
                <adec:decorative xmlns:adec="http://schemas.microsoft.com/office/drawing/2017/decorative" val="1"/>
              </a:ext>
            </a:extLst>
          </p:cNvPr>
          <p:cNvPicPr>
            <a:picLocks noChangeAspect="1"/>
          </p:cNvPicPr>
          <p:nvPr/>
        </p:nvPicPr>
        <p:blipFill>
          <a:blip r:embed="rId3">
            <a:lum bright="70000" contrast="-70000"/>
          </a:blip>
          <a:stretch>
            <a:fillRect/>
          </a:stretch>
        </p:blipFill>
        <p:spPr>
          <a:xfrm>
            <a:off x="2116297" y="1550094"/>
            <a:ext cx="567623" cy="567623"/>
          </a:xfrm>
          <a:prstGeom prst="rect">
            <a:avLst/>
          </a:prstGeom>
        </p:spPr>
      </p:pic>
      <p:pic>
        <p:nvPicPr>
          <p:cNvPr id="133" name="Picture 132">
            <a:extLst>
              <a:ext uri="{FF2B5EF4-FFF2-40B4-BE49-F238E27FC236}">
                <a16:creationId xmlns:a16="http://schemas.microsoft.com/office/drawing/2014/main" id="{C770777A-C5ED-6D43-B817-A15D3EDB679B}"/>
              </a:ext>
              <a:ext uri="{C183D7F6-B498-43B3-948B-1728B52AA6E4}">
                <adec:decorative xmlns:adec="http://schemas.microsoft.com/office/drawing/2017/decorative" val="1"/>
              </a:ext>
            </a:extLst>
          </p:cNvPr>
          <p:cNvPicPr>
            <a:picLocks noChangeAspect="1"/>
          </p:cNvPicPr>
          <p:nvPr/>
        </p:nvPicPr>
        <p:blipFill>
          <a:blip r:embed="rId4">
            <a:lum bright="70000" contrast="-70000"/>
          </a:blip>
          <a:stretch>
            <a:fillRect/>
          </a:stretch>
        </p:blipFill>
        <p:spPr>
          <a:xfrm>
            <a:off x="3121234" y="1502256"/>
            <a:ext cx="567623" cy="567623"/>
          </a:xfrm>
          <a:prstGeom prst="rect">
            <a:avLst/>
          </a:prstGeom>
        </p:spPr>
      </p:pic>
      <p:pic>
        <p:nvPicPr>
          <p:cNvPr id="150" name="Picture 149">
            <a:extLst>
              <a:ext uri="{FF2B5EF4-FFF2-40B4-BE49-F238E27FC236}">
                <a16:creationId xmlns:a16="http://schemas.microsoft.com/office/drawing/2014/main" id="{A3267218-8D5B-014F-A749-B7209CFED734}"/>
              </a:ext>
              <a:ext uri="{C183D7F6-B498-43B3-948B-1728B52AA6E4}">
                <adec:decorative xmlns:adec="http://schemas.microsoft.com/office/drawing/2017/decorative" val="1"/>
              </a:ext>
            </a:extLst>
          </p:cNvPr>
          <p:cNvPicPr>
            <a:picLocks noChangeAspect="1"/>
          </p:cNvPicPr>
          <p:nvPr/>
        </p:nvPicPr>
        <p:blipFill>
          <a:blip r:embed="rId5">
            <a:lum bright="70000" contrast="-70000"/>
          </a:blip>
          <a:stretch>
            <a:fillRect/>
          </a:stretch>
        </p:blipFill>
        <p:spPr>
          <a:xfrm>
            <a:off x="1072251" y="1545539"/>
            <a:ext cx="567623" cy="567623"/>
          </a:xfrm>
          <a:prstGeom prst="rect">
            <a:avLst/>
          </a:prstGeom>
        </p:spPr>
      </p:pic>
      <p:pic>
        <p:nvPicPr>
          <p:cNvPr id="4" name="Picture 3">
            <a:extLst>
              <a:ext uri="{FF2B5EF4-FFF2-40B4-BE49-F238E27FC236}">
                <a16:creationId xmlns:a16="http://schemas.microsoft.com/office/drawing/2014/main" id="{1854ED0A-004F-2D42-AE90-0632EDF4EBBC}"/>
              </a:ext>
              <a:ext uri="{C183D7F6-B498-43B3-948B-1728B52AA6E4}">
                <adec:decorative xmlns:adec="http://schemas.microsoft.com/office/drawing/2017/decorative" val="1"/>
              </a:ext>
            </a:extLst>
          </p:cNvPr>
          <p:cNvPicPr>
            <a:picLocks noChangeAspect="1"/>
          </p:cNvPicPr>
          <p:nvPr/>
        </p:nvPicPr>
        <p:blipFill>
          <a:blip r:embed="rId6">
            <a:lum bright="70000" contrast="-70000"/>
          </a:blip>
          <a:stretch>
            <a:fillRect/>
          </a:stretch>
        </p:blipFill>
        <p:spPr>
          <a:xfrm>
            <a:off x="10548950" y="1553340"/>
            <a:ext cx="567623" cy="567623"/>
          </a:xfrm>
          <a:prstGeom prst="rect">
            <a:avLst/>
          </a:prstGeom>
        </p:spPr>
      </p:pic>
      <p:pic>
        <p:nvPicPr>
          <p:cNvPr id="8" name="Picture 7">
            <a:extLst>
              <a:ext uri="{FF2B5EF4-FFF2-40B4-BE49-F238E27FC236}">
                <a16:creationId xmlns:a16="http://schemas.microsoft.com/office/drawing/2014/main" id="{97288924-4FC8-C042-BA27-65C085260BC0}"/>
              </a:ext>
              <a:ext uri="{C183D7F6-B498-43B3-948B-1728B52AA6E4}">
                <adec:decorative xmlns:adec="http://schemas.microsoft.com/office/drawing/2017/decorative" val="1"/>
              </a:ext>
            </a:extLst>
          </p:cNvPr>
          <p:cNvPicPr>
            <a:picLocks noChangeAspect="1"/>
          </p:cNvPicPr>
          <p:nvPr/>
        </p:nvPicPr>
        <p:blipFill>
          <a:blip r:embed="rId7">
            <a:lum bright="70000" contrast="-70000"/>
          </a:blip>
          <a:stretch>
            <a:fillRect/>
          </a:stretch>
        </p:blipFill>
        <p:spPr>
          <a:xfrm>
            <a:off x="7310516" y="1553339"/>
            <a:ext cx="567623" cy="567623"/>
          </a:xfrm>
          <a:prstGeom prst="rect">
            <a:avLst/>
          </a:prstGeom>
        </p:spPr>
      </p:pic>
      <p:pic>
        <p:nvPicPr>
          <p:cNvPr id="11" name="Picture 10">
            <a:extLst>
              <a:ext uri="{FF2B5EF4-FFF2-40B4-BE49-F238E27FC236}">
                <a16:creationId xmlns:a16="http://schemas.microsoft.com/office/drawing/2014/main" id="{86DFD32D-57D0-9D48-9D85-D46EB002C862}"/>
              </a:ext>
              <a:ext uri="{C183D7F6-B498-43B3-948B-1728B52AA6E4}">
                <adec:decorative xmlns:adec="http://schemas.microsoft.com/office/drawing/2017/decorative" val="1"/>
              </a:ext>
            </a:extLst>
          </p:cNvPr>
          <p:cNvPicPr>
            <a:picLocks noChangeAspect="1"/>
          </p:cNvPicPr>
          <p:nvPr/>
        </p:nvPicPr>
        <p:blipFill>
          <a:blip r:embed="rId8">
            <a:lum bright="70000" contrast="-70000"/>
          </a:blip>
          <a:stretch>
            <a:fillRect/>
          </a:stretch>
        </p:blipFill>
        <p:spPr>
          <a:xfrm>
            <a:off x="8424985" y="1553339"/>
            <a:ext cx="567623" cy="567623"/>
          </a:xfrm>
          <a:prstGeom prst="rect">
            <a:avLst/>
          </a:prstGeom>
        </p:spPr>
      </p:pic>
      <p:pic>
        <p:nvPicPr>
          <p:cNvPr id="14" name="Picture 13">
            <a:extLst>
              <a:ext uri="{FF2B5EF4-FFF2-40B4-BE49-F238E27FC236}">
                <a16:creationId xmlns:a16="http://schemas.microsoft.com/office/drawing/2014/main" id="{C5B57931-AA46-544D-A750-0C0E32A5CE54}"/>
              </a:ext>
              <a:ext uri="{C183D7F6-B498-43B3-948B-1728B52AA6E4}">
                <adec:decorative xmlns:adec="http://schemas.microsoft.com/office/drawing/2017/decorative" val="1"/>
              </a:ext>
            </a:extLst>
          </p:cNvPr>
          <p:cNvPicPr>
            <a:picLocks noChangeAspect="1"/>
          </p:cNvPicPr>
          <p:nvPr/>
        </p:nvPicPr>
        <p:blipFill>
          <a:blip r:embed="rId9">
            <a:lum bright="70000" contrast="-70000"/>
          </a:blip>
          <a:stretch>
            <a:fillRect/>
          </a:stretch>
        </p:blipFill>
        <p:spPr>
          <a:xfrm>
            <a:off x="9504905" y="1553339"/>
            <a:ext cx="567623" cy="567623"/>
          </a:xfrm>
          <a:prstGeom prst="rect">
            <a:avLst/>
          </a:prstGeom>
        </p:spPr>
      </p:pic>
      <p:pic>
        <p:nvPicPr>
          <p:cNvPr id="17" name="Picture 16">
            <a:extLst>
              <a:ext uri="{FF2B5EF4-FFF2-40B4-BE49-F238E27FC236}">
                <a16:creationId xmlns:a16="http://schemas.microsoft.com/office/drawing/2014/main" id="{A654A6CE-48D3-2349-8134-8D08AA813A08}"/>
              </a:ext>
              <a:ext uri="{C183D7F6-B498-43B3-948B-1728B52AA6E4}">
                <adec:decorative xmlns:adec="http://schemas.microsoft.com/office/drawing/2017/decorative" val="1"/>
              </a:ext>
            </a:extLst>
          </p:cNvPr>
          <p:cNvPicPr>
            <a:picLocks noChangeAspect="1"/>
          </p:cNvPicPr>
          <p:nvPr/>
        </p:nvPicPr>
        <p:blipFill>
          <a:blip r:embed="rId10">
            <a:lum bright="70000" contrast="-70000"/>
          </a:blip>
          <a:stretch>
            <a:fillRect/>
          </a:stretch>
        </p:blipFill>
        <p:spPr>
          <a:xfrm>
            <a:off x="4165280" y="1517806"/>
            <a:ext cx="567623" cy="567623"/>
          </a:xfrm>
          <a:prstGeom prst="rect">
            <a:avLst/>
          </a:prstGeom>
        </p:spPr>
      </p:pic>
      <p:pic>
        <p:nvPicPr>
          <p:cNvPr id="20" name="Picture 19">
            <a:extLst>
              <a:ext uri="{FF2B5EF4-FFF2-40B4-BE49-F238E27FC236}">
                <a16:creationId xmlns:a16="http://schemas.microsoft.com/office/drawing/2014/main" id="{8B5E5995-1864-064B-BC2A-AD7D3486E5F3}"/>
              </a:ext>
              <a:ext uri="{C183D7F6-B498-43B3-948B-1728B52AA6E4}">
                <adec:decorative xmlns:adec="http://schemas.microsoft.com/office/drawing/2017/decorative" val="1"/>
              </a:ext>
            </a:extLst>
          </p:cNvPr>
          <p:cNvPicPr>
            <a:picLocks noChangeAspect="1"/>
          </p:cNvPicPr>
          <p:nvPr/>
        </p:nvPicPr>
        <p:blipFill>
          <a:blip r:embed="rId11">
            <a:lum bright="70000" contrast="-70000"/>
          </a:blip>
          <a:stretch>
            <a:fillRect/>
          </a:stretch>
        </p:blipFill>
        <p:spPr>
          <a:xfrm>
            <a:off x="5209326" y="1545539"/>
            <a:ext cx="567623" cy="567623"/>
          </a:xfrm>
          <a:prstGeom prst="rect">
            <a:avLst/>
          </a:prstGeom>
        </p:spPr>
      </p:pic>
      <p:pic>
        <p:nvPicPr>
          <p:cNvPr id="23" name="Picture 22">
            <a:extLst>
              <a:ext uri="{FF2B5EF4-FFF2-40B4-BE49-F238E27FC236}">
                <a16:creationId xmlns:a16="http://schemas.microsoft.com/office/drawing/2014/main" id="{9D473433-FC8B-9143-825D-223F61D2E046}"/>
              </a:ext>
              <a:ext uri="{C183D7F6-B498-43B3-948B-1728B52AA6E4}">
                <adec:decorative xmlns:adec="http://schemas.microsoft.com/office/drawing/2017/decorative" val="1"/>
              </a:ext>
            </a:extLst>
          </p:cNvPr>
          <p:cNvPicPr>
            <a:picLocks noChangeAspect="1"/>
          </p:cNvPicPr>
          <p:nvPr/>
        </p:nvPicPr>
        <p:blipFill>
          <a:blip r:embed="rId12">
            <a:lum bright="70000" contrast="-70000"/>
          </a:blip>
          <a:stretch>
            <a:fillRect/>
          </a:stretch>
        </p:blipFill>
        <p:spPr>
          <a:xfrm>
            <a:off x="6216824" y="1545539"/>
            <a:ext cx="567623" cy="567623"/>
          </a:xfrm>
          <a:prstGeom prst="rect">
            <a:avLst/>
          </a:prstGeom>
        </p:spPr>
      </p:pic>
      <p:pic>
        <p:nvPicPr>
          <p:cNvPr id="26" name="Picture 25">
            <a:extLst>
              <a:ext uri="{FF2B5EF4-FFF2-40B4-BE49-F238E27FC236}">
                <a16:creationId xmlns:a16="http://schemas.microsoft.com/office/drawing/2014/main" id="{3478E0CE-3D8A-BE42-9DD2-1F676242599A}"/>
              </a:ext>
              <a:ext uri="{C183D7F6-B498-43B3-948B-1728B52AA6E4}">
                <adec:decorative xmlns:adec="http://schemas.microsoft.com/office/drawing/2017/decorative" val="1"/>
              </a:ext>
            </a:extLst>
          </p:cNvPr>
          <p:cNvPicPr>
            <a:picLocks noChangeAspect="1"/>
          </p:cNvPicPr>
          <p:nvPr/>
        </p:nvPicPr>
        <p:blipFill>
          <a:blip r:embed="rId13">
            <a:lum bright="70000" contrast="-70000"/>
          </a:blip>
          <a:stretch>
            <a:fillRect/>
          </a:stretch>
        </p:blipFill>
        <p:spPr>
          <a:xfrm>
            <a:off x="1072251" y="2670401"/>
            <a:ext cx="567623" cy="567623"/>
          </a:xfrm>
          <a:prstGeom prst="rect">
            <a:avLst/>
          </a:prstGeom>
        </p:spPr>
      </p:pic>
      <p:pic>
        <p:nvPicPr>
          <p:cNvPr id="29" name="Picture 28">
            <a:extLst>
              <a:ext uri="{FF2B5EF4-FFF2-40B4-BE49-F238E27FC236}">
                <a16:creationId xmlns:a16="http://schemas.microsoft.com/office/drawing/2014/main" id="{6C355D25-EA95-3742-8AD2-FFE8980C5E20}"/>
              </a:ext>
              <a:ext uri="{C183D7F6-B498-43B3-948B-1728B52AA6E4}">
                <adec:decorative xmlns:adec="http://schemas.microsoft.com/office/drawing/2017/decorative" val="1"/>
              </a:ext>
            </a:extLst>
          </p:cNvPr>
          <p:cNvPicPr>
            <a:picLocks noChangeAspect="1"/>
          </p:cNvPicPr>
          <p:nvPr/>
        </p:nvPicPr>
        <p:blipFill>
          <a:blip r:embed="rId14">
            <a:lum bright="70000" contrast="-70000"/>
          </a:blip>
          <a:stretch>
            <a:fillRect/>
          </a:stretch>
        </p:blipFill>
        <p:spPr>
          <a:xfrm>
            <a:off x="2099304" y="2670400"/>
            <a:ext cx="567623" cy="567623"/>
          </a:xfrm>
          <a:prstGeom prst="rect">
            <a:avLst/>
          </a:prstGeom>
        </p:spPr>
      </p:pic>
      <p:pic>
        <p:nvPicPr>
          <p:cNvPr id="32" name="Picture 31">
            <a:extLst>
              <a:ext uri="{FF2B5EF4-FFF2-40B4-BE49-F238E27FC236}">
                <a16:creationId xmlns:a16="http://schemas.microsoft.com/office/drawing/2014/main" id="{DB40FFB2-78AB-E545-902C-A061BBC099BC}"/>
              </a:ext>
              <a:ext uri="{C183D7F6-B498-43B3-948B-1728B52AA6E4}">
                <adec:decorative xmlns:adec="http://schemas.microsoft.com/office/drawing/2017/decorative" val="1"/>
              </a:ext>
            </a:extLst>
          </p:cNvPr>
          <p:cNvPicPr>
            <a:picLocks noChangeAspect="1"/>
          </p:cNvPicPr>
          <p:nvPr/>
        </p:nvPicPr>
        <p:blipFill>
          <a:blip r:embed="rId15">
            <a:lum bright="70000" contrast="-70000"/>
          </a:blip>
          <a:stretch>
            <a:fillRect/>
          </a:stretch>
        </p:blipFill>
        <p:spPr>
          <a:xfrm>
            <a:off x="3121233" y="2664639"/>
            <a:ext cx="567623" cy="567623"/>
          </a:xfrm>
          <a:prstGeom prst="rect">
            <a:avLst/>
          </a:prstGeom>
        </p:spPr>
      </p:pic>
      <p:pic>
        <p:nvPicPr>
          <p:cNvPr id="35" name="Picture 34">
            <a:extLst>
              <a:ext uri="{FF2B5EF4-FFF2-40B4-BE49-F238E27FC236}">
                <a16:creationId xmlns:a16="http://schemas.microsoft.com/office/drawing/2014/main" id="{9C5F6894-350D-934F-99E5-BC84670CB4C0}"/>
              </a:ext>
              <a:ext uri="{C183D7F6-B498-43B3-948B-1728B52AA6E4}">
                <adec:decorative xmlns:adec="http://schemas.microsoft.com/office/drawing/2017/decorative" val="1"/>
              </a:ext>
            </a:extLst>
          </p:cNvPr>
          <p:cNvPicPr>
            <a:picLocks noChangeAspect="1"/>
          </p:cNvPicPr>
          <p:nvPr/>
        </p:nvPicPr>
        <p:blipFill>
          <a:blip r:embed="rId16">
            <a:lum bright="70000" contrast="-70000"/>
          </a:blip>
          <a:stretch>
            <a:fillRect/>
          </a:stretch>
        </p:blipFill>
        <p:spPr>
          <a:xfrm>
            <a:off x="4165280" y="2664638"/>
            <a:ext cx="567623" cy="567623"/>
          </a:xfrm>
          <a:prstGeom prst="rect">
            <a:avLst/>
          </a:prstGeom>
        </p:spPr>
      </p:pic>
      <p:pic>
        <p:nvPicPr>
          <p:cNvPr id="37" name="Picture 36">
            <a:extLst>
              <a:ext uri="{FF2B5EF4-FFF2-40B4-BE49-F238E27FC236}">
                <a16:creationId xmlns:a16="http://schemas.microsoft.com/office/drawing/2014/main" id="{3E165491-F041-EE4C-9A66-19856230D5EA}"/>
              </a:ext>
              <a:ext uri="{C183D7F6-B498-43B3-948B-1728B52AA6E4}">
                <adec:decorative xmlns:adec="http://schemas.microsoft.com/office/drawing/2017/decorative" val="1"/>
              </a:ext>
            </a:extLst>
          </p:cNvPr>
          <p:cNvPicPr>
            <a:picLocks noChangeAspect="1"/>
          </p:cNvPicPr>
          <p:nvPr/>
        </p:nvPicPr>
        <p:blipFill>
          <a:blip r:embed="rId17">
            <a:lum bright="70000" contrast="-70000"/>
          </a:blip>
          <a:stretch>
            <a:fillRect/>
          </a:stretch>
        </p:blipFill>
        <p:spPr>
          <a:xfrm>
            <a:off x="5209326" y="2664637"/>
            <a:ext cx="567623" cy="567623"/>
          </a:xfrm>
          <a:prstGeom prst="rect">
            <a:avLst/>
          </a:prstGeom>
        </p:spPr>
      </p:pic>
      <p:pic>
        <p:nvPicPr>
          <p:cNvPr id="40" name="Picture 39">
            <a:extLst>
              <a:ext uri="{FF2B5EF4-FFF2-40B4-BE49-F238E27FC236}">
                <a16:creationId xmlns:a16="http://schemas.microsoft.com/office/drawing/2014/main" id="{D8035DC8-E27C-6B43-A0D4-039FA0C93D57}"/>
              </a:ext>
              <a:ext uri="{C183D7F6-B498-43B3-948B-1728B52AA6E4}">
                <adec:decorative xmlns:adec="http://schemas.microsoft.com/office/drawing/2017/decorative" val="1"/>
              </a:ext>
            </a:extLst>
          </p:cNvPr>
          <p:cNvPicPr>
            <a:picLocks noChangeAspect="1"/>
          </p:cNvPicPr>
          <p:nvPr/>
        </p:nvPicPr>
        <p:blipFill>
          <a:blip r:embed="rId18">
            <a:lum bright="70000" contrast="-70000"/>
          </a:blip>
          <a:stretch>
            <a:fillRect/>
          </a:stretch>
        </p:blipFill>
        <p:spPr>
          <a:xfrm>
            <a:off x="6214262" y="2664637"/>
            <a:ext cx="567623" cy="567623"/>
          </a:xfrm>
          <a:prstGeom prst="rect">
            <a:avLst/>
          </a:prstGeom>
        </p:spPr>
      </p:pic>
      <p:pic>
        <p:nvPicPr>
          <p:cNvPr id="42" name="Picture 41">
            <a:extLst>
              <a:ext uri="{FF2B5EF4-FFF2-40B4-BE49-F238E27FC236}">
                <a16:creationId xmlns:a16="http://schemas.microsoft.com/office/drawing/2014/main" id="{63A4BDAA-2050-7943-BAE9-D158EF3194E9}"/>
              </a:ext>
              <a:ext uri="{C183D7F6-B498-43B3-948B-1728B52AA6E4}">
                <adec:decorative xmlns:adec="http://schemas.microsoft.com/office/drawing/2017/decorative" val="1"/>
              </a:ext>
            </a:extLst>
          </p:cNvPr>
          <p:cNvPicPr>
            <a:picLocks noChangeAspect="1"/>
          </p:cNvPicPr>
          <p:nvPr/>
        </p:nvPicPr>
        <p:blipFill>
          <a:blip r:embed="rId19">
            <a:lum bright="70000" contrast="-70000"/>
          </a:blip>
          <a:stretch>
            <a:fillRect/>
          </a:stretch>
        </p:blipFill>
        <p:spPr>
          <a:xfrm>
            <a:off x="7310516" y="2664636"/>
            <a:ext cx="567623" cy="567623"/>
          </a:xfrm>
          <a:prstGeom prst="rect">
            <a:avLst/>
          </a:prstGeom>
        </p:spPr>
      </p:pic>
      <p:pic>
        <p:nvPicPr>
          <p:cNvPr id="44" name="Picture 43">
            <a:extLst>
              <a:ext uri="{FF2B5EF4-FFF2-40B4-BE49-F238E27FC236}">
                <a16:creationId xmlns:a16="http://schemas.microsoft.com/office/drawing/2014/main" id="{8BEF56F4-D3B1-1D41-BF1A-493FD5EFA7E0}"/>
              </a:ext>
              <a:ext uri="{C183D7F6-B498-43B3-948B-1728B52AA6E4}">
                <adec:decorative xmlns:adec="http://schemas.microsoft.com/office/drawing/2017/decorative" val="1"/>
              </a:ext>
            </a:extLst>
          </p:cNvPr>
          <p:cNvPicPr>
            <a:picLocks noChangeAspect="1"/>
          </p:cNvPicPr>
          <p:nvPr/>
        </p:nvPicPr>
        <p:blipFill>
          <a:blip r:embed="rId20">
            <a:lum bright="70000" contrast="-70000"/>
          </a:blip>
          <a:stretch>
            <a:fillRect/>
          </a:stretch>
        </p:blipFill>
        <p:spPr>
          <a:xfrm>
            <a:off x="8425747" y="2664635"/>
            <a:ext cx="567623" cy="567623"/>
          </a:xfrm>
          <a:prstGeom prst="rect">
            <a:avLst/>
          </a:prstGeom>
        </p:spPr>
      </p:pic>
      <p:pic>
        <p:nvPicPr>
          <p:cNvPr id="46" name="Picture 45">
            <a:extLst>
              <a:ext uri="{FF2B5EF4-FFF2-40B4-BE49-F238E27FC236}">
                <a16:creationId xmlns:a16="http://schemas.microsoft.com/office/drawing/2014/main" id="{BBA42693-B720-344A-8523-AC5ADA49E579}"/>
              </a:ext>
              <a:ext uri="{C183D7F6-B498-43B3-948B-1728B52AA6E4}">
                <adec:decorative xmlns:adec="http://schemas.microsoft.com/office/drawing/2017/decorative" val="1"/>
              </a:ext>
            </a:extLst>
          </p:cNvPr>
          <p:cNvPicPr>
            <a:picLocks noChangeAspect="1"/>
          </p:cNvPicPr>
          <p:nvPr/>
        </p:nvPicPr>
        <p:blipFill>
          <a:blip r:embed="rId21">
            <a:lum bright="70000" contrast="-70000"/>
          </a:blip>
          <a:stretch>
            <a:fillRect/>
          </a:stretch>
        </p:blipFill>
        <p:spPr>
          <a:xfrm>
            <a:off x="1072251" y="3741622"/>
            <a:ext cx="567623" cy="567623"/>
          </a:xfrm>
          <a:prstGeom prst="rect">
            <a:avLst/>
          </a:prstGeom>
        </p:spPr>
      </p:pic>
      <p:pic>
        <p:nvPicPr>
          <p:cNvPr id="49" name="Picture 48">
            <a:extLst>
              <a:ext uri="{FF2B5EF4-FFF2-40B4-BE49-F238E27FC236}">
                <a16:creationId xmlns:a16="http://schemas.microsoft.com/office/drawing/2014/main" id="{38D84A5F-CBAF-8E4E-972F-0D4CB32515EF}"/>
              </a:ext>
              <a:ext uri="{C183D7F6-B498-43B3-948B-1728B52AA6E4}">
                <adec:decorative xmlns:adec="http://schemas.microsoft.com/office/drawing/2017/decorative" val="1"/>
              </a:ext>
            </a:extLst>
          </p:cNvPr>
          <p:cNvPicPr>
            <a:picLocks noChangeAspect="1"/>
          </p:cNvPicPr>
          <p:nvPr/>
        </p:nvPicPr>
        <p:blipFill>
          <a:blip r:embed="rId22">
            <a:lum bright="70000" contrast="-70000"/>
          </a:blip>
          <a:stretch>
            <a:fillRect/>
          </a:stretch>
        </p:blipFill>
        <p:spPr>
          <a:xfrm>
            <a:off x="2101865" y="3741621"/>
            <a:ext cx="567623" cy="567623"/>
          </a:xfrm>
          <a:prstGeom prst="rect">
            <a:avLst/>
          </a:prstGeom>
        </p:spPr>
      </p:pic>
      <p:pic>
        <p:nvPicPr>
          <p:cNvPr id="53" name="Picture 52">
            <a:extLst>
              <a:ext uri="{FF2B5EF4-FFF2-40B4-BE49-F238E27FC236}">
                <a16:creationId xmlns:a16="http://schemas.microsoft.com/office/drawing/2014/main" id="{667D71F4-3351-5848-B19B-D88C9EEE0580}"/>
              </a:ext>
              <a:ext uri="{C183D7F6-B498-43B3-948B-1728B52AA6E4}">
                <adec:decorative xmlns:adec="http://schemas.microsoft.com/office/drawing/2017/decorative" val="1"/>
              </a:ext>
            </a:extLst>
          </p:cNvPr>
          <p:cNvPicPr>
            <a:picLocks noChangeAspect="1"/>
          </p:cNvPicPr>
          <p:nvPr/>
        </p:nvPicPr>
        <p:blipFill>
          <a:blip r:embed="rId23">
            <a:lum bright="70000" contrast="-70000"/>
          </a:blip>
          <a:stretch>
            <a:fillRect/>
          </a:stretch>
        </p:blipFill>
        <p:spPr>
          <a:xfrm>
            <a:off x="7310516" y="3741617"/>
            <a:ext cx="567623" cy="567623"/>
          </a:xfrm>
          <a:prstGeom prst="rect">
            <a:avLst/>
          </a:prstGeom>
        </p:spPr>
      </p:pic>
      <p:pic>
        <p:nvPicPr>
          <p:cNvPr id="55" name="Picture 54">
            <a:extLst>
              <a:ext uri="{FF2B5EF4-FFF2-40B4-BE49-F238E27FC236}">
                <a16:creationId xmlns:a16="http://schemas.microsoft.com/office/drawing/2014/main" id="{DDD35530-95E9-284C-998B-6DD3AD5E78D8}"/>
              </a:ext>
              <a:ext uri="{C183D7F6-B498-43B3-948B-1728B52AA6E4}">
                <adec:decorative xmlns:adec="http://schemas.microsoft.com/office/drawing/2017/decorative" val="1"/>
              </a:ext>
            </a:extLst>
          </p:cNvPr>
          <p:cNvPicPr>
            <a:picLocks noChangeAspect="1"/>
          </p:cNvPicPr>
          <p:nvPr/>
        </p:nvPicPr>
        <p:blipFill>
          <a:blip r:embed="rId24">
            <a:lum bright="70000" contrast="-70000"/>
          </a:blip>
          <a:stretch>
            <a:fillRect/>
          </a:stretch>
        </p:blipFill>
        <p:spPr>
          <a:xfrm>
            <a:off x="3121233" y="3741620"/>
            <a:ext cx="567623" cy="567623"/>
          </a:xfrm>
          <a:prstGeom prst="rect">
            <a:avLst/>
          </a:prstGeom>
        </p:spPr>
      </p:pic>
      <p:pic>
        <p:nvPicPr>
          <p:cNvPr id="57" name="Picture 56">
            <a:extLst>
              <a:ext uri="{FF2B5EF4-FFF2-40B4-BE49-F238E27FC236}">
                <a16:creationId xmlns:a16="http://schemas.microsoft.com/office/drawing/2014/main" id="{1F434C45-4369-1F48-91EC-34182DD05B05}"/>
              </a:ext>
              <a:ext uri="{C183D7F6-B498-43B3-948B-1728B52AA6E4}">
                <adec:decorative xmlns:adec="http://schemas.microsoft.com/office/drawing/2017/decorative" val="1"/>
              </a:ext>
            </a:extLst>
          </p:cNvPr>
          <p:cNvPicPr>
            <a:picLocks noChangeAspect="1"/>
          </p:cNvPicPr>
          <p:nvPr/>
        </p:nvPicPr>
        <p:blipFill>
          <a:blip r:embed="rId25">
            <a:lum bright="70000" contrast="-70000"/>
          </a:blip>
          <a:stretch>
            <a:fillRect/>
          </a:stretch>
        </p:blipFill>
        <p:spPr>
          <a:xfrm>
            <a:off x="4161089" y="3741619"/>
            <a:ext cx="567623" cy="567623"/>
          </a:xfrm>
          <a:prstGeom prst="rect">
            <a:avLst/>
          </a:prstGeom>
        </p:spPr>
      </p:pic>
      <p:pic>
        <p:nvPicPr>
          <p:cNvPr id="60" name="Picture 59">
            <a:extLst>
              <a:ext uri="{FF2B5EF4-FFF2-40B4-BE49-F238E27FC236}">
                <a16:creationId xmlns:a16="http://schemas.microsoft.com/office/drawing/2014/main" id="{3D25B331-2850-C949-9E1A-C1B35766AAED}"/>
              </a:ext>
              <a:ext uri="{C183D7F6-B498-43B3-948B-1728B52AA6E4}">
                <adec:decorative xmlns:adec="http://schemas.microsoft.com/office/drawing/2017/decorative" val="1"/>
              </a:ext>
            </a:extLst>
          </p:cNvPr>
          <p:cNvPicPr>
            <a:picLocks noChangeAspect="1"/>
          </p:cNvPicPr>
          <p:nvPr/>
        </p:nvPicPr>
        <p:blipFill>
          <a:blip r:embed="rId26">
            <a:lum bright="70000" contrast="-70000"/>
          </a:blip>
          <a:stretch>
            <a:fillRect/>
          </a:stretch>
        </p:blipFill>
        <p:spPr>
          <a:xfrm>
            <a:off x="5209326" y="3741618"/>
            <a:ext cx="567623" cy="567623"/>
          </a:xfrm>
          <a:prstGeom prst="rect">
            <a:avLst/>
          </a:prstGeom>
        </p:spPr>
      </p:pic>
      <p:pic>
        <p:nvPicPr>
          <p:cNvPr id="62" name="Picture 61">
            <a:extLst>
              <a:ext uri="{FF2B5EF4-FFF2-40B4-BE49-F238E27FC236}">
                <a16:creationId xmlns:a16="http://schemas.microsoft.com/office/drawing/2014/main" id="{60F629C1-B1AD-BA40-AB12-82B718545A38}"/>
              </a:ext>
              <a:ext uri="{C183D7F6-B498-43B3-948B-1728B52AA6E4}">
                <adec:decorative xmlns:adec="http://schemas.microsoft.com/office/drawing/2017/decorative" val="1"/>
              </a:ext>
            </a:extLst>
          </p:cNvPr>
          <p:cNvPicPr>
            <a:picLocks noChangeAspect="1"/>
          </p:cNvPicPr>
          <p:nvPr/>
        </p:nvPicPr>
        <p:blipFill>
          <a:blip r:embed="rId27">
            <a:lum bright="70000" contrast="-70000"/>
          </a:blip>
          <a:stretch>
            <a:fillRect/>
          </a:stretch>
        </p:blipFill>
        <p:spPr>
          <a:xfrm>
            <a:off x="6210071" y="3741616"/>
            <a:ext cx="567623" cy="567623"/>
          </a:xfrm>
          <a:prstGeom prst="rect">
            <a:avLst/>
          </a:prstGeom>
        </p:spPr>
      </p:pic>
      <p:pic>
        <p:nvPicPr>
          <p:cNvPr id="65" name="Picture 64">
            <a:extLst>
              <a:ext uri="{FF2B5EF4-FFF2-40B4-BE49-F238E27FC236}">
                <a16:creationId xmlns:a16="http://schemas.microsoft.com/office/drawing/2014/main" id="{DA512701-652D-A74E-9AB2-42CF4B91EAB1}"/>
              </a:ext>
              <a:ext uri="{C183D7F6-B498-43B3-948B-1728B52AA6E4}">
                <adec:decorative xmlns:adec="http://schemas.microsoft.com/office/drawing/2017/decorative" val="1"/>
              </a:ext>
            </a:extLst>
          </p:cNvPr>
          <p:cNvPicPr>
            <a:picLocks noChangeAspect="1"/>
          </p:cNvPicPr>
          <p:nvPr/>
        </p:nvPicPr>
        <p:blipFill>
          <a:blip r:embed="rId28">
            <a:lum bright="70000" contrast="-70000"/>
          </a:blip>
          <a:stretch>
            <a:fillRect/>
          </a:stretch>
        </p:blipFill>
        <p:spPr>
          <a:xfrm>
            <a:off x="8424985" y="3741616"/>
            <a:ext cx="567623" cy="567623"/>
          </a:xfrm>
          <a:prstGeom prst="rect">
            <a:avLst/>
          </a:prstGeom>
        </p:spPr>
      </p:pic>
      <p:pic>
        <p:nvPicPr>
          <p:cNvPr id="67" name="Picture 66">
            <a:extLst>
              <a:ext uri="{FF2B5EF4-FFF2-40B4-BE49-F238E27FC236}">
                <a16:creationId xmlns:a16="http://schemas.microsoft.com/office/drawing/2014/main" id="{5ABE559F-C94D-A440-9CF1-0E91E244404A}"/>
              </a:ext>
              <a:ext uri="{C183D7F6-B498-43B3-948B-1728B52AA6E4}">
                <adec:decorative xmlns:adec="http://schemas.microsoft.com/office/drawing/2017/decorative" val="1"/>
              </a:ext>
            </a:extLst>
          </p:cNvPr>
          <p:cNvPicPr>
            <a:picLocks noChangeAspect="1"/>
          </p:cNvPicPr>
          <p:nvPr/>
        </p:nvPicPr>
        <p:blipFill>
          <a:blip r:embed="rId29">
            <a:lum bright="70000" contrast="-70000"/>
          </a:blip>
          <a:stretch>
            <a:fillRect/>
          </a:stretch>
        </p:blipFill>
        <p:spPr>
          <a:xfrm>
            <a:off x="9504905" y="3741615"/>
            <a:ext cx="567623" cy="567623"/>
          </a:xfrm>
          <a:prstGeom prst="rect">
            <a:avLst/>
          </a:prstGeom>
        </p:spPr>
      </p:pic>
      <p:pic>
        <p:nvPicPr>
          <p:cNvPr id="69" name="Picture 68">
            <a:extLst>
              <a:ext uri="{FF2B5EF4-FFF2-40B4-BE49-F238E27FC236}">
                <a16:creationId xmlns:a16="http://schemas.microsoft.com/office/drawing/2014/main" id="{CD4B4B6E-3A72-5647-85E4-8E7D11817E41}"/>
              </a:ext>
              <a:ext uri="{C183D7F6-B498-43B3-948B-1728B52AA6E4}">
                <adec:decorative xmlns:adec="http://schemas.microsoft.com/office/drawing/2017/decorative" val="1"/>
              </a:ext>
            </a:extLst>
          </p:cNvPr>
          <p:cNvPicPr>
            <a:picLocks noChangeAspect="1"/>
          </p:cNvPicPr>
          <p:nvPr/>
        </p:nvPicPr>
        <p:blipFill>
          <a:blip r:embed="rId30">
            <a:lum bright="70000" contrast="-70000"/>
          </a:blip>
          <a:stretch>
            <a:fillRect/>
          </a:stretch>
        </p:blipFill>
        <p:spPr>
          <a:xfrm>
            <a:off x="10516379" y="3713232"/>
            <a:ext cx="624385" cy="624385"/>
          </a:xfrm>
          <a:prstGeom prst="rect">
            <a:avLst/>
          </a:prstGeom>
        </p:spPr>
      </p:pic>
      <p:pic>
        <p:nvPicPr>
          <p:cNvPr id="73" name="Picture 72">
            <a:extLst>
              <a:ext uri="{FF2B5EF4-FFF2-40B4-BE49-F238E27FC236}">
                <a16:creationId xmlns:a16="http://schemas.microsoft.com/office/drawing/2014/main" id="{5D7B2FC0-4842-BA47-A8E6-CA318CDB6E2B}"/>
              </a:ext>
              <a:ext uri="{C183D7F6-B498-43B3-948B-1728B52AA6E4}">
                <adec:decorative xmlns:adec="http://schemas.microsoft.com/office/drawing/2017/decorative" val="1"/>
              </a:ext>
            </a:extLst>
          </p:cNvPr>
          <p:cNvPicPr>
            <a:picLocks noChangeAspect="1"/>
          </p:cNvPicPr>
          <p:nvPr/>
        </p:nvPicPr>
        <p:blipFill>
          <a:blip r:embed="rId31">
            <a:lum bright="70000" contrast="-70000"/>
          </a:blip>
          <a:stretch>
            <a:fillRect/>
          </a:stretch>
        </p:blipFill>
        <p:spPr>
          <a:xfrm>
            <a:off x="10553923" y="2686186"/>
            <a:ext cx="567623" cy="567623"/>
          </a:xfrm>
          <a:prstGeom prst="rect">
            <a:avLst/>
          </a:prstGeom>
        </p:spPr>
      </p:pic>
      <p:pic>
        <p:nvPicPr>
          <p:cNvPr id="75" name="Picture 74">
            <a:extLst>
              <a:ext uri="{FF2B5EF4-FFF2-40B4-BE49-F238E27FC236}">
                <a16:creationId xmlns:a16="http://schemas.microsoft.com/office/drawing/2014/main" id="{5B11E663-D96B-2649-A3F9-8672D06A8099}"/>
              </a:ext>
              <a:ext uri="{C183D7F6-B498-43B3-948B-1728B52AA6E4}">
                <adec:decorative xmlns:adec="http://schemas.microsoft.com/office/drawing/2017/decorative" val="1"/>
              </a:ext>
            </a:extLst>
          </p:cNvPr>
          <p:cNvPicPr>
            <a:picLocks noChangeAspect="1"/>
          </p:cNvPicPr>
          <p:nvPr/>
        </p:nvPicPr>
        <p:blipFill>
          <a:blip r:embed="rId32">
            <a:lum bright="70000" contrast="-70000"/>
          </a:blip>
          <a:stretch>
            <a:fillRect/>
          </a:stretch>
        </p:blipFill>
        <p:spPr>
          <a:xfrm>
            <a:off x="9528680" y="2652704"/>
            <a:ext cx="567623" cy="567623"/>
          </a:xfrm>
          <a:prstGeom prst="rect">
            <a:avLst/>
          </a:prstGeom>
        </p:spPr>
      </p:pic>
      <p:pic>
        <p:nvPicPr>
          <p:cNvPr id="78" name="Picture 77">
            <a:extLst>
              <a:ext uri="{FF2B5EF4-FFF2-40B4-BE49-F238E27FC236}">
                <a16:creationId xmlns:a16="http://schemas.microsoft.com/office/drawing/2014/main" id="{2E2CD4DB-79E3-564C-8EF9-8A9664AD6507}"/>
              </a:ext>
              <a:ext uri="{C183D7F6-B498-43B3-948B-1728B52AA6E4}">
                <adec:decorative xmlns:adec="http://schemas.microsoft.com/office/drawing/2017/decorative" val="1"/>
              </a:ext>
            </a:extLst>
          </p:cNvPr>
          <p:cNvPicPr>
            <a:picLocks noChangeAspect="1"/>
          </p:cNvPicPr>
          <p:nvPr/>
        </p:nvPicPr>
        <p:blipFill>
          <a:blip r:embed="rId33">
            <a:lum bright="70000" contrast="-70000"/>
          </a:blip>
          <a:stretch>
            <a:fillRect/>
          </a:stretch>
        </p:blipFill>
        <p:spPr>
          <a:xfrm>
            <a:off x="1042938" y="5025070"/>
            <a:ext cx="567623" cy="567623"/>
          </a:xfrm>
          <a:prstGeom prst="rect">
            <a:avLst/>
          </a:prstGeom>
        </p:spPr>
      </p:pic>
      <p:pic>
        <p:nvPicPr>
          <p:cNvPr id="81" name="Picture 80">
            <a:extLst>
              <a:ext uri="{FF2B5EF4-FFF2-40B4-BE49-F238E27FC236}">
                <a16:creationId xmlns:a16="http://schemas.microsoft.com/office/drawing/2014/main" id="{B31412C7-9C26-4941-BD8A-CFD4D22C160D}"/>
              </a:ext>
              <a:ext uri="{C183D7F6-B498-43B3-948B-1728B52AA6E4}">
                <adec:decorative xmlns:adec="http://schemas.microsoft.com/office/drawing/2017/decorative" val="1"/>
              </a:ext>
            </a:extLst>
          </p:cNvPr>
          <p:cNvPicPr>
            <a:picLocks noChangeAspect="1"/>
          </p:cNvPicPr>
          <p:nvPr/>
        </p:nvPicPr>
        <p:blipFill>
          <a:blip r:embed="rId34">
            <a:lum bright="70000" contrast="-70000"/>
          </a:blip>
          <a:stretch>
            <a:fillRect/>
          </a:stretch>
        </p:blipFill>
        <p:spPr>
          <a:xfrm>
            <a:off x="3121232" y="5025070"/>
            <a:ext cx="567623" cy="567623"/>
          </a:xfrm>
          <a:prstGeom prst="rect">
            <a:avLst/>
          </a:prstGeom>
        </p:spPr>
      </p:pic>
      <p:pic>
        <p:nvPicPr>
          <p:cNvPr id="83" name="Picture 82">
            <a:extLst>
              <a:ext uri="{FF2B5EF4-FFF2-40B4-BE49-F238E27FC236}">
                <a16:creationId xmlns:a16="http://schemas.microsoft.com/office/drawing/2014/main" id="{1145142F-EA28-614E-AF68-1EA8BE33EAC2}"/>
              </a:ext>
              <a:ext uri="{C183D7F6-B498-43B3-948B-1728B52AA6E4}">
                <adec:decorative xmlns:adec="http://schemas.microsoft.com/office/drawing/2017/decorative" val="1"/>
              </a:ext>
            </a:extLst>
          </p:cNvPr>
          <p:cNvPicPr>
            <a:picLocks noChangeAspect="1"/>
          </p:cNvPicPr>
          <p:nvPr/>
        </p:nvPicPr>
        <p:blipFill>
          <a:blip r:embed="rId35">
            <a:lum bright="70000" contrast="-70000"/>
          </a:blip>
          <a:stretch>
            <a:fillRect/>
          </a:stretch>
        </p:blipFill>
        <p:spPr>
          <a:xfrm>
            <a:off x="6216824" y="4991589"/>
            <a:ext cx="567623" cy="567623"/>
          </a:xfrm>
          <a:prstGeom prst="rect">
            <a:avLst/>
          </a:prstGeom>
        </p:spPr>
      </p:pic>
      <p:pic>
        <p:nvPicPr>
          <p:cNvPr id="86" name="Picture 85">
            <a:extLst>
              <a:ext uri="{FF2B5EF4-FFF2-40B4-BE49-F238E27FC236}">
                <a16:creationId xmlns:a16="http://schemas.microsoft.com/office/drawing/2014/main" id="{7B4CA1B1-22A6-7B48-9418-4EE918D342BD}"/>
              </a:ext>
              <a:ext uri="{C183D7F6-B498-43B3-948B-1728B52AA6E4}">
                <adec:decorative xmlns:adec="http://schemas.microsoft.com/office/drawing/2017/decorative" val="1"/>
              </a:ext>
            </a:extLst>
          </p:cNvPr>
          <p:cNvPicPr>
            <a:picLocks noChangeAspect="1"/>
          </p:cNvPicPr>
          <p:nvPr/>
        </p:nvPicPr>
        <p:blipFill>
          <a:blip r:embed="rId36">
            <a:lum bright="70000" contrast="-70000"/>
          </a:blip>
          <a:stretch>
            <a:fillRect/>
          </a:stretch>
        </p:blipFill>
        <p:spPr>
          <a:xfrm>
            <a:off x="2120367" y="5044164"/>
            <a:ext cx="567623" cy="567623"/>
          </a:xfrm>
          <a:prstGeom prst="rect">
            <a:avLst/>
          </a:prstGeom>
        </p:spPr>
      </p:pic>
      <p:pic>
        <p:nvPicPr>
          <p:cNvPr id="89" name="Picture 88">
            <a:extLst>
              <a:ext uri="{FF2B5EF4-FFF2-40B4-BE49-F238E27FC236}">
                <a16:creationId xmlns:a16="http://schemas.microsoft.com/office/drawing/2014/main" id="{DD0A372E-6DF7-4049-B502-20082857C977}"/>
              </a:ext>
              <a:ext uri="{C183D7F6-B498-43B3-948B-1728B52AA6E4}">
                <adec:decorative xmlns:adec="http://schemas.microsoft.com/office/drawing/2017/decorative" val="1"/>
              </a:ext>
            </a:extLst>
          </p:cNvPr>
          <p:cNvPicPr>
            <a:picLocks noChangeAspect="1"/>
          </p:cNvPicPr>
          <p:nvPr/>
        </p:nvPicPr>
        <p:blipFill>
          <a:blip r:embed="rId37">
            <a:lum bright="70000" contrast="-70000"/>
          </a:blip>
          <a:stretch>
            <a:fillRect/>
          </a:stretch>
        </p:blipFill>
        <p:spPr>
          <a:xfrm>
            <a:off x="4170493" y="4991588"/>
            <a:ext cx="567623" cy="567623"/>
          </a:xfrm>
          <a:prstGeom prst="rect">
            <a:avLst/>
          </a:prstGeom>
        </p:spPr>
      </p:pic>
      <p:pic>
        <p:nvPicPr>
          <p:cNvPr id="91" name="Picture 90">
            <a:extLst>
              <a:ext uri="{FF2B5EF4-FFF2-40B4-BE49-F238E27FC236}">
                <a16:creationId xmlns:a16="http://schemas.microsoft.com/office/drawing/2014/main" id="{0F0033B5-9DF1-DD40-814A-4ED26C2145A7}"/>
              </a:ext>
              <a:ext uri="{C183D7F6-B498-43B3-948B-1728B52AA6E4}">
                <adec:decorative xmlns:adec="http://schemas.microsoft.com/office/drawing/2017/decorative" val="1"/>
              </a:ext>
            </a:extLst>
          </p:cNvPr>
          <p:cNvPicPr>
            <a:picLocks noChangeAspect="1"/>
          </p:cNvPicPr>
          <p:nvPr/>
        </p:nvPicPr>
        <p:blipFill>
          <a:blip r:embed="rId38">
            <a:lum bright="70000" contrast="-70000"/>
          </a:blip>
          <a:stretch>
            <a:fillRect/>
          </a:stretch>
        </p:blipFill>
        <p:spPr>
          <a:xfrm>
            <a:off x="5196522" y="4991587"/>
            <a:ext cx="567623" cy="567623"/>
          </a:xfrm>
          <a:prstGeom prst="rect">
            <a:avLst/>
          </a:prstGeom>
        </p:spPr>
      </p:pic>
      <p:pic>
        <p:nvPicPr>
          <p:cNvPr id="97" name="Picture 96">
            <a:extLst>
              <a:ext uri="{FF2B5EF4-FFF2-40B4-BE49-F238E27FC236}">
                <a16:creationId xmlns:a16="http://schemas.microsoft.com/office/drawing/2014/main" id="{BE61D12F-29A6-BD4F-A494-A610A848F3E7}"/>
              </a:ext>
              <a:ext uri="{C183D7F6-B498-43B3-948B-1728B52AA6E4}">
                <adec:decorative xmlns:adec="http://schemas.microsoft.com/office/drawing/2017/decorative" val="1"/>
              </a:ext>
            </a:extLst>
          </p:cNvPr>
          <p:cNvPicPr>
            <a:picLocks noChangeAspect="1"/>
          </p:cNvPicPr>
          <p:nvPr/>
        </p:nvPicPr>
        <p:blipFill>
          <a:blip r:embed="rId39">
            <a:lum bright="70000" contrast="-70000"/>
          </a:blip>
          <a:stretch>
            <a:fillRect/>
          </a:stretch>
        </p:blipFill>
        <p:spPr>
          <a:xfrm>
            <a:off x="7310515" y="4991586"/>
            <a:ext cx="567623" cy="567623"/>
          </a:xfrm>
          <a:prstGeom prst="rect">
            <a:avLst/>
          </a:prstGeom>
        </p:spPr>
      </p:pic>
      <p:pic>
        <p:nvPicPr>
          <p:cNvPr id="125" name="Picture 124">
            <a:extLst>
              <a:ext uri="{FF2B5EF4-FFF2-40B4-BE49-F238E27FC236}">
                <a16:creationId xmlns:a16="http://schemas.microsoft.com/office/drawing/2014/main" id="{FB8D91AE-FF09-7544-A23F-AD987421BCB7}"/>
              </a:ext>
              <a:ext uri="{C183D7F6-B498-43B3-948B-1728B52AA6E4}">
                <adec:decorative xmlns:adec="http://schemas.microsoft.com/office/drawing/2017/decorative" val="1"/>
              </a:ext>
            </a:extLst>
          </p:cNvPr>
          <p:cNvPicPr>
            <a:picLocks noChangeAspect="1"/>
          </p:cNvPicPr>
          <p:nvPr/>
        </p:nvPicPr>
        <p:blipFill>
          <a:blip r:embed="rId40">
            <a:lum bright="70000" contrast="-70000"/>
          </a:blip>
          <a:stretch>
            <a:fillRect/>
          </a:stretch>
        </p:blipFill>
        <p:spPr>
          <a:xfrm>
            <a:off x="8448631" y="4892852"/>
            <a:ext cx="624385" cy="624385"/>
          </a:xfrm>
          <a:prstGeom prst="rect">
            <a:avLst/>
          </a:prstGeom>
        </p:spPr>
      </p:pic>
      <p:pic>
        <p:nvPicPr>
          <p:cNvPr id="126" name="Picture 125">
            <a:extLst>
              <a:ext uri="{FF2B5EF4-FFF2-40B4-BE49-F238E27FC236}">
                <a16:creationId xmlns:a16="http://schemas.microsoft.com/office/drawing/2014/main" id="{F9F02052-F2C8-C442-AA55-1BDB8468C440}"/>
              </a:ext>
              <a:ext uri="{C183D7F6-B498-43B3-948B-1728B52AA6E4}">
                <adec:decorative xmlns:adec="http://schemas.microsoft.com/office/drawing/2017/decorative" val="1"/>
              </a:ext>
            </a:extLst>
          </p:cNvPr>
          <p:cNvPicPr>
            <a:picLocks noChangeAspect="1"/>
          </p:cNvPicPr>
          <p:nvPr/>
        </p:nvPicPr>
        <p:blipFill>
          <a:blip r:embed="rId41">
            <a:lum bright="70000" contrast="-70000"/>
          </a:blip>
          <a:stretch>
            <a:fillRect/>
          </a:stretch>
        </p:blipFill>
        <p:spPr>
          <a:xfrm>
            <a:off x="9539455" y="4921233"/>
            <a:ext cx="567623" cy="567623"/>
          </a:xfrm>
          <a:prstGeom prst="rect">
            <a:avLst/>
          </a:prstGeom>
        </p:spPr>
      </p:pic>
    </p:spTree>
    <p:extLst>
      <p:ext uri="{BB962C8B-B14F-4D97-AF65-F5344CB8AC3E}">
        <p14:creationId xmlns:p14="http://schemas.microsoft.com/office/powerpoint/2010/main" val="206285824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
            <a:extLst>
              <a:ext uri="{FF2B5EF4-FFF2-40B4-BE49-F238E27FC236}">
                <a16:creationId xmlns:a16="http://schemas.microsoft.com/office/drawing/2014/main" id="{B2A294DA-544B-A149-A432-283E15134C8B}"/>
              </a:ext>
            </a:extLst>
          </p:cNvPr>
          <p:cNvSpPr>
            <a:spLocks noGrp="1"/>
          </p:cNvSpPr>
          <p:nvPr>
            <p:ph type="title"/>
          </p:nvPr>
        </p:nvSpPr>
        <p:spPr/>
        <p:txBody>
          <a:bodyPr/>
          <a:lstStyle/>
          <a:p>
            <a:r>
              <a:rPr lang="en-US"/>
              <a:t>Presentation illustration set (4 of 4)</a:t>
            </a:r>
          </a:p>
        </p:txBody>
      </p:sp>
      <p:pic>
        <p:nvPicPr>
          <p:cNvPr id="103" name="Picture 102">
            <a:extLst>
              <a:ext uri="{FF2B5EF4-FFF2-40B4-BE49-F238E27FC236}">
                <a16:creationId xmlns:a16="http://schemas.microsoft.com/office/drawing/2014/main" id="{4D958DC0-8278-014E-A8C0-700E5E45370C}"/>
              </a:ext>
              <a:ext uri="{C183D7F6-B498-43B3-948B-1728B52AA6E4}">
                <adec:decorative xmlns:adec="http://schemas.microsoft.com/office/drawing/2017/decorative" val="1"/>
              </a:ext>
            </a:extLst>
          </p:cNvPr>
          <p:cNvPicPr>
            <a:picLocks noChangeAspect="1"/>
          </p:cNvPicPr>
          <p:nvPr/>
        </p:nvPicPr>
        <p:blipFill>
          <a:blip r:embed="rId3">
            <a:lum bright="70000" contrast="-70000"/>
          </a:blip>
          <a:stretch>
            <a:fillRect/>
          </a:stretch>
        </p:blipFill>
        <p:spPr>
          <a:xfrm>
            <a:off x="1072251" y="1761114"/>
            <a:ext cx="567623" cy="567623"/>
          </a:xfrm>
          <a:prstGeom prst="rect">
            <a:avLst/>
          </a:prstGeom>
        </p:spPr>
      </p:pic>
      <p:pic>
        <p:nvPicPr>
          <p:cNvPr id="111" name="Picture 110">
            <a:extLst>
              <a:ext uri="{FF2B5EF4-FFF2-40B4-BE49-F238E27FC236}">
                <a16:creationId xmlns:a16="http://schemas.microsoft.com/office/drawing/2014/main" id="{E6B97D7C-2B0A-2045-A137-65E18911200E}"/>
              </a:ext>
              <a:ext uri="{C183D7F6-B498-43B3-948B-1728B52AA6E4}">
                <adec:decorative xmlns:adec="http://schemas.microsoft.com/office/drawing/2017/decorative" val="1"/>
              </a:ext>
            </a:extLst>
          </p:cNvPr>
          <p:cNvPicPr>
            <a:picLocks noChangeAspect="1"/>
          </p:cNvPicPr>
          <p:nvPr/>
        </p:nvPicPr>
        <p:blipFill>
          <a:blip r:embed="rId4">
            <a:lum bright="70000" contrast="-70000"/>
          </a:blip>
          <a:stretch>
            <a:fillRect/>
          </a:stretch>
        </p:blipFill>
        <p:spPr>
          <a:xfrm>
            <a:off x="2099701" y="1773333"/>
            <a:ext cx="567623" cy="567623"/>
          </a:xfrm>
          <a:prstGeom prst="rect">
            <a:avLst/>
          </a:prstGeom>
        </p:spPr>
      </p:pic>
      <p:pic>
        <p:nvPicPr>
          <p:cNvPr id="6" name="Picture 5">
            <a:extLst>
              <a:ext uri="{FF2B5EF4-FFF2-40B4-BE49-F238E27FC236}">
                <a16:creationId xmlns:a16="http://schemas.microsoft.com/office/drawing/2014/main" id="{671C3E71-9128-E145-860D-ECD01912A851}"/>
              </a:ext>
              <a:ext uri="{C183D7F6-B498-43B3-948B-1728B52AA6E4}">
                <adec:decorative xmlns:adec="http://schemas.microsoft.com/office/drawing/2017/decorative" val="1"/>
              </a:ext>
            </a:extLst>
          </p:cNvPr>
          <p:cNvPicPr>
            <a:picLocks noChangeAspect="1"/>
          </p:cNvPicPr>
          <p:nvPr/>
        </p:nvPicPr>
        <p:blipFill>
          <a:blip r:embed="rId5">
            <a:lum bright="70000" contrast="-70000"/>
          </a:blip>
          <a:stretch>
            <a:fillRect/>
          </a:stretch>
        </p:blipFill>
        <p:spPr>
          <a:xfrm>
            <a:off x="3121232" y="1760380"/>
            <a:ext cx="567623" cy="567623"/>
          </a:xfrm>
          <a:prstGeom prst="rect">
            <a:avLst/>
          </a:prstGeom>
        </p:spPr>
      </p:pic>
      <p:pic>
        <p:nvPicPr>
          <p:cNvPr id="13" name="Picture 12">
            <a:extLst>
              <a:ext uri="{FF2B5EF4-FFF2-40B4-BE49-F238E27FC236}">
                <a16:creationId xmlns:a16="http://schemas.microsoft.com/office/drawing/2014/main" id="{0D6B49A4-2066-B24D-BACF-C102C7F0AD73}"/>
              </a:ext>
              <a:ext uri="{C183D7F6-B498-43B3-948B-1728B52AA6E4}">
                <adec:decorative xmlns:adec="http://schemas.microsoft.com/office/drawing/2017/decorative" val="1"/>
              </a:ext>
            </a:extLst>
          </p:cNvPr>
          <p:cNvPicPr>
            <a:picLocks noChangeAspect="1"/>
          </p:cNvPicPr>
          <p:nvPr/>
        </p:nvPicPr>
        <p:blipFill>
          <a:blip r:embed="rId6">
            <a:lum bright="70000" contrast="-70000"/>
          </a:blip>
          <a:stretch>
            <a:fillRect/>
          </a:stretch>
        </p:blipFill>
        <p:spPr>
          <a:xfrm>
            <a:off x="5165056" y="1777118"/>
            <a:ext cx="567623" cy="567623"/>
          </a:xfrm>
          <a:prstGeom prst="rect">
            <a:avLst/>
          </a:prstGeom>
        </p:spPr>
      </p:pic>
      <p:pic>
        <p:nvPicPr>
          <p:cNvPr id="16" name="Picture 15">
            <a:extLst>
              <a:ext uri="{FF2B5EF4-FFF2-40B4-BE49-F238E27FC236}">
                <a16:creationId xmlns:a16="http://schemas.microsoft.com/office/drawing/2014/main" id="{04ABAD5D-FC54-7C4E-9C68-59C4C68F5A68}"/>
              </a:ext>
              <a:ext uri="{C183D7F6-B498-43B3-948B-1728B52AA6E4}">
                <adec:decorative xmlns:adec="http://schemas.microsoft.com/office/drawing/2017/decorative" val="1"/>
              </a:ext>
            </a:extLst>
          </p:cNvPr>
          <p:cNvPicPr>
            <a:picLocks noChangeAspect="1"/>
          </p:cNvPicPr>
          <p:nvPr/>
        </p:nvPicPr>
        <p:blipFill>
          <a:blip r:embed="rId7">
            <a:lum bright="70000" contrast="-70000"/>
          </a:blip>
          <a:stretch>
            <a:fillRect/>
          </a:stretch>
        </p:blipFill>
        <p:spPr>
          <a:xfrm>
            <a:off x="4164446" y="1759077"/>
            <a:ext cx="567623" cy="567623"/>
          </a:xfrm>
          <a:prstGeom prst="rect">
            <a:avLst/>
          </a:prstGeom>
        </p:spPr>
      </p:pic>
      <p:pic>
        <p:nvPicPr>
          <p:cNvPr id="19" name="Picture 18">
            <a:extLst>
              <a:ext uri="{FF2B5EF4-FFF2-40B4-BE49-F238E27FC236}">
                <a16:creationId xmlns:a16="http://schemas.microsoft.com/office/drawing/2014/main" id="{150189D6-847D-2846-B3C2-F94F0FF73E8A}"/>
              </a:ext>
              <a:ext uri="{C183D7F6-B498-43B3-948B-1728B52AA6E4}">
                <adec:decorative xmlns:adec="http://schemas.microsoft.com/office/drawing/2017/decorative" val="1"/>
              </a:ext>
            </a:extLst>
          </p:cNvPr>
          <p:cNvPicPr>
            <a:picLocks noChangeAspect="1"/>
          </p:cNvPicPr>
          <p:nvPr/>
        </p:nvPicPr>
        <p:blipFill>
          <a:blip r:embed="rId8">
            <a:lum bright="70000" contrast="-70000"/>
          </a:blip>
          <a:stretch>
            <a:fillRect/>
          </a:stretch>
        </p:blipFill>
        <p:spPr>
          <a:xfrm>
            <a:off x="6218512" y="1773333"/>
            <a:ext cx="567623" cy="567623"/>
          </a:xfrm>
          <a:prstGeom prst="rect">
            <a:avLst/>
          </a:prstGeom>
        </p:spPr>
      </p:pic>
      <p:pic>
        <p:nvPicPr>
          <p:cNvPr id="24" name="Picture 23">
            <a:extLst>
              <a:ext uri="{FF2B5EF4-FFF2-40B4-BE49-F238E27FC236}">
                <a16:creationId xmlns:a16="http://schemas.microsoft.com/office/drawing/2014/main" id="{94B7BE03-639B-3F47-A5BB-1DFC75189E33}"/>
              </a:ext>
              <a:ext uri="{C183D7F6-B498-43B3-948B-1728B52AA6E4}">
                <adec:decorative xmlns:adec="http://schemas.microsoft.com/office/drawing/2017/decorative" val="1"/>
              </a:ext>
            </a:extLst>
          </p:cNvPr>
          <p:cNvPicPr>
            <a:picLocks noChangeAspect="1"/>
          </p:cNvPicPr>
          <p:nvPr/>
        </p:nvPicPr>
        <p:blipFill>
          <a:blip r:embed="rId9">
            <a:lum bright="70000" contrast="-70000"/>
          </a:blip>
          <a:stretch>
            <a:fillRect/>
          </a:stretch>
        </p:blipFill>
        <p:spPr>
          <a:xfrm>
            <a:off x="7310483" y="1784799"/>
            <a:ext cx="567623" cy="567623"/>
          </a:xfrm>
          <a:prstGeom prst="rect">
            <a:avLst/>
          </a:prstGeom>
        </p:spPr>
      </p:pic>
      <p:pic>
        <p:nvPicPr>
          <p:cNvPr id="27" name="Picture 26">
            <a:extLst>
              <a:ext uri="{FF2B5EF4-FFF2-40B4-BE49-F238E27FC236}">
                <a16:creationId xmlns:a16="http://schemas.microsoft.com/office/drawing/2014/main" id="{814914A2-824C-B44F-AD45-1EBD85AA8FB3}"/>
              </a:ext>
              <a:ext uri="{C183D7F6-B498-43B3-948B-1728B52AA6E4}">
                <adec:decorative xmlns:adec="http://schemas.microsoft.com/office/drawing/2017/decorative" val="1"/>
              </a:ext>
            </a:extLst>
          </p:cNvPr>
          <p:cNvPicPr>
            <a:picLocks noChangeAspect="1"/>
          </p:cNvPicPr>
          <p:nvPr/>
        </p:nvPicPr>
        <p:blipFill>
          <a:blip r:embed="rId10">
            <a:lum bright="70000" contrast="-70000"/>
          </a:blip>
          <a:stretch>
            <a:fillRect/>
          </a:stretch>
        </p:blipFill>
        <p:spPr>
          <a:xfrm>
            <a:off x="9492102" y="1807100"/>
            <a:ext cx="567623" cy="567623"/>
          </a:xfrm>
          <a:prstGeom prst="rect">
            <a:avLst/>
          </a:prstGeom>
        </p:spPr>
      </p:pic>
      <p:pic>
        <p:nvPicPr>
          <p:cNvPr id="30" name="Picture 29">
            <a:extLst>
              <a:ext uri="{FF2B5EF4-FFF2-40B4-BE49-F238E27FC236}">
                <a16:creationId xmlns:a16="http://schemas.microsoft.com/office/drawing/2014/main" id="{B9263534-399F-934D-8B8A-FE2BDA062BD6}"/>
              </a:ext>
              <a:ext uri="{C183D7F6-B498-43B3-948B-1728B52AA6E4}">
                <adec:decorative xmlns:adec="http://schemas.microsoft.com/office/drawing/2017/decorative" val="1"/>
              </a:ext>
            </a:extLst>
          </p:cNvPr>
          <p:cNvPicPr>
            <a:picLocks noChangeAspect="1"/>
          </p:cNvPicPr>
          <p:nvPr/>
        </p:nvPicPr>
        <p:blipFill>
          <a:blip r:embed="rId11">
            <a:lum bright="70000" contrast="-70000"/>
          </a:blip>
          <a:stretch>
            <a:fillRect/>
          </a:stretch>
        </p:blipFill>
        <p:spPr>
          <a:xfrm>
            <a:off x="8424984" y="1801829"/>
            <a:ext cx="567623" cy="567623"/>
          </a:xfrm>
          <a:prstGeom prst="rect">
            <a:avLst/>
          </a:prstGeom>
        </p:spPr>
      </p:pic>
      <p:pic>
        <p:nvPicPr>
          <p:cNvPr id="34" name="Picture 33">
            <a:extLst>
              <a:ext uri="{FF2B5EF4-FFF2-40B4-BE49-F238E27FC236}">
                <a16:creationId xmlns:a16="http://schemas.microsoft.com/office/drawing/2014/main" id="{FE66494D-F258-AA4D-B970-D534D9811B9A}"/>
              </a:ext>
              <a:ext uri="{C183D7F6-B498-43B3-948B-1728B52AA6E4}">
                <adec:decorative xmlns:adec="http://schemas.microsoft.com/office/drawing/2017/decorative" val="1"/>
              </a:ext>
            </a:extLst>
          </p:cNvPr>
          <p:cNvPicPr>
            <a:picLocks noChangeAspect="1"/>
          </p:cNvPicPr>
          <p:nvPr/>
        </p:nvPicPr>
        <p:blipFill>
          <a:blip r:embed="rId12">
            <a:lum bright="70000" contrast="-70000"/>
          </a:blip>
          <a:stretch>
            <a:fillRect/>
          </a:stretch>
        </p:blipFill>
        <p:spPr>
          <a:xfrm>
            <a:off x="10555720" y="1799407"/>
            <a:ext cx="567623" cy="567623"/>
          </a:xfrm>
          <a:prstGeom prst="rect">
            <a:avLst/>
          </a:prstGeom>
        </p:spPr>
      </p:pic>
      <p:pic>
        <p:nvPicPr>
          <p:cNvPr id="41" name="Picture 40">
            <a:extLst>
              <a:ext uri="{FF2B5EF4-FFF2-40B4-BE49-F238E27FC236}">
                <a16:creationId xmlns:a16="http://schemas.microsoft.com/office/drawing/2014/main" id="{E43157A5-70CA-124D-90F8-96855B2CE2CF}"/>
              </a:ext>
              <a:ext uri="{C183D7F6-B498-43B3-948B-1728B52AA6E4}">
                <adec:decorative xmlns:adec="http://schemas.microsoft.com/office/drawing/2017/decorative" val="1"/>
              </a:ext>
            </a:extLst>
          </p:cNvPr>
          <p:cNvPicPr>
            <a:picLocks noChangeAspect="1"/>
          </p:cNvPicPr>
          <p:nvPr/>
        </p:nvPicPr>
        <p:blipFill>
          <a:blip r:embed="rId13">
            <a:lum bright="70000" contrast="-70000"/>
          </a:blip>
          <a:stretch>
            <a:fillRect/>
          </a:stretch>
        </p:blipFill>
        <p:spPr>
          <a:xfrm>
            <a:off x="10621927" y="2801208"/>
            <a:ext cx="567623" cy="567623"/>
          </a:xfrm>
          <a:prstGeom prst="rect">
            <a:avLst/>
          </a:prstGeom>
        </p:spPr>
      </p:pic>
      <p:pic>
        <p:nvPicPr>
          <p:cNvPr id="45" name="Picture 44">
            <a:extLst>
              <a:ext uri="{FF2B5EF4-FFF2-40B4-BE49-F238E27FC236}">
                <a16:creationId xmlns:a16="http://schemas.microsoft.com/office/drawing/2014/main" id="{9367098E-0EB6-164C-B45B-265FF20AD4D2}"/>
              </a:ext>
              <a:ext uri="{C183D7F6-B498-43B3-948B-1728B52AA6E4}">
                <adec:decorative xmlns:adec="http://schemas.microsoft.com/office/drawing/2017/decorative" val="1"/>
              </a:ext>
            </a:extLst>
          </p:cNvPr>
          <p:cNvPicPr>
            <a:picLocks noChangeAspect="1"/>
          </p:cNvPicPr>
          <p:nvPr/>
        </p:nvPicPr>
        <p:blipFill>
          <a:blip r:embed="rId14">
            <a:lum bright="70000" contrast="-70000"/>
          </a:blip>
          <a:stretch>
            <a:fillRect/>
          </a:stretch>
        </p:blipFill>
        <p:spPr>
          <a:xfrm>
            <a:off x="9492102" y="2846947"/>
            <a:ext cx="567623" cy="567623"/>
          </a:xfrm>
          <a:prstGeom prst="rect">
            <a:avLst/>
          </a:prstGeom>
        </p:spPr>
      </p:pic>
      <p:pic>
        <p:nvPicPr>
          <p:cNvPr id="48" name="Picture 47">
            <a:extLst>
              <a:ext uri="{FF2B5EF4-FFF2-40B4-BE49-F238E27FC236}">
                <a16:creationId xmlns:a16="http://schemas.microsoft.com/office/drawing/2014/main" id="{B7A02F11-144B-ED42-A480-FBDF7CE4E92A}"/>
              </a:ext>
              <a:ext uri="{C183D7F6-B498-43B3-948B-1728B52AA6E4}">
                <adec:decorative xmlns:adec="http://schemas.microsoft.com/office/drawing/2017/decorative" val="1"/>
              </a:ext>
            </a:extLst>
          </p:cNvPr>
          <p:cNvPicPr>
            <a:picLocks noChangeAspect="1"/>
          </p:cNvPicPr>
          <p:nvPr/>
        </p:nvPicPr>
        <p:blipFill>
          <a:blip r:embed="rId15">
            <a:lum bright="70000" contrast="-70000"/>
          </a:blip>
          <a:stretch>
            <a:fillRect/>
          </a:stretch>
        </p:blipFill>
        <p:spPr>
          <a:xfrm>
            <a:off x="1072250" y="2891382"/>
            <a:ext cx="567623" cy="567623"/>
          </a:xfrm>
          <a:prstGeom prst="rect">
            <a:avLst/>
          </a:prstGeom>
        </p:spPr>
      </p:pic>
      <p:pic>
        <p:nvPicPr>
          <p:cNvPr id="52" name="Picture 51">
            <a:extLst>
              <a:ext uri="{FF2B5EF4-FFF2-40B4-BE49-F238E27FC236}">
                <a16:creationId xmlns:a16="http://schemas.microsoft.com/office/drawing/2014/main" id="{0893D923-6720-1C42-BBF5-D56B8D5CD1B4}"/>
              </a:ext>
              <a:ext uri="{C183D7F6-B498-43B3-948B-1728B52AA6E4}">
                <adec:decorative xmlns:adec="http://schemas.microsoft.com/office/drawing/2017/decorative" val="1"/>
              </a:ext>
            </a:extLst>
          </p:cNvPr>
          <p:cNvPicPr>
            <a:picLocks noChangeAspect="1"/>
          </p:cNvPicPr>
          <p:nvPr/>
        </p:nvPicPr>
        <p:blipFill>
          <a:blip r:embed="rId16">
            <a:lum bright="70000" contrast="-70000"/>
          </a:blip>
          <a:stretch>
            <a:fillRect/>
          </a:stretch>
        </p:blipFill>
        <p:spPr>
          <a:xfrm>
            <a:off x="7347735" y="2900982"/>
            <a:ext cx="567623" cy="567623"/>
          </a:xfrm>
          <a:prstGeom prst="rect">
            <a:avLst/>
          </a:prstGeom>
        </p:spPr>
      </p:pic>
      <p:pic>
        <p:nvPicPr>
          <p:cNvPr id="56" name="Picture 55">
            <a:extLst>
              <a:ext uri="{FF2B5EF4-FFF2-40B4-BE49-F238E27FC236}">
                <a16:creationId xmlns:a16="http://schemas.microsoft.com/office/drawing/2014/main" id="{BC900801-EA2D-F14B-8F6E-5C0018D4A098}"/>
              </a:ext>
              <a:ext uri="{C183D7F6-B498-43B3-948B-1728B52AA6E4}">
                <adec:decorative xmlns:adec="http://schemas.microsoft.com/office/drawing/2017/decorative" val="1"/>
              </a:ext>
            </a:extLst>
          </p:cNvPr>
          <p:cNvPicPr>
            <a:picLocks noChangeAspect="1"/>
          </p:cNvPicPr>
          <p:nvPr/>
        </p:nvPicPr>
        <p:blipFill>
          <a:blip r:embed="rId17">
            <a:lum bright="70000" contrast="-70000"/>
          </a:blip>
          <a:stretch>
            <a:fillRect/>
          </a:stretch>
        </p:blipFill>
        <p:spPr>
          <a:xfrm>
            <a:off x="2052005" y="2820874"/>
            <a:ext cx="567623" cy="567623"/>
          </a:xfrm>
          <a:prstGeom prst="rect">
            <a:avLst/>
          </a:prstGeom>
        </p:spPr>
      </p:pic>
      <p:pic>
        <p:nvPicPr>
          <p:cNvPr id="59" name="Picture 58">
            <a:extLst>
              <a:ext uri="{FF2B5EF4-FFF2-40B4-BE49-F238E27FC236}">
                <a16:creationId xmlns:a16="http://schemas.microsoft.com/office/drawing/2014/main" id="{D3BC77B1-0F01-F24D-BD2E-5964A045C506}"/>
              </a:ext>
              <a:ext uri="{C183D7F6-B498-43B3-948B-1728B52AA6E4}">
                <adec:decorative xmlns:adec="http://schemas.microsoft.com/office/drawing/2017/decorative" val="1"/>
              </a:ext>
            </a:extLst>
          </p:cNvPr>
          <p:cNvPicPr>
            <a:picLocks noChangeAspect="1"/>
          </p:cNvPicPr>
          <p:nvPr/>
        </p:nvPicPr>
        <p:blipFill>
          <a:blip r:embed="rId18">
            <a:lum bright="70000" contrast="-70000"/>
          </a:blip>
          <a:stretch>
            <a:fillRect/>
          </a:stretch>
        </p:blipFill>
        <p:spPr>
          <a:xfrm>
            <a:off x="6218511" y="2891380"/>
            <a:ext cx="567623" cy="567623"/>
          </a:xfrm>
          <a:prstGeom prst="rect">
            <a:avLst/>
          </a:prstGeom>
        </p:spPr>
      </p:pic>
      <p:pic>
        <p:nvPicPr>
          <p:cNvPr id="63" name="Picture 62">
            <a:extLst>
              <a:ext uri="{FF2B5EF4-FFF2-40B4-BE49-F238E27FC236}">
                <a16:creationId xmlns:a16="http://schemas.microsoft.com/office/drawing/2014/main" id="{5E5BBB47-EACA-5E4C-99DA-622807166216}"/>
              </a:ext>
              <a:ext uri="{C183D7F6-B498-43B3-948B-1728B52AA6E4}">
                <adec:decorative xmlns:adec="http://schemas.microsoft.com/office/drawing/2017/decorative" val="1"/>
              </a:ext>
            </a:extLst>
          </p:cNvPr>
          <p:cNvPicPr>
            <a:picLocks noChangeAspect="1"/>
          </p:cNvPicPr>
          <p:nvPr/>
        </p:nvPicPr>
        <p:blipFill>
          <a:blip r:embed="rId19">
            <a:lum bright="70000" contrast="-70000"/>
          </a:blip>
          <a:stretch>
            <a:fillRect/>
          </a:stretch>
        </p:blipFill>
        <p:spPr>
          <a:xfrm>
            <a:off x="3127647" y="2882624"/>
            <a:ext cx="567623" cy="567623"/>
          </a:xfrm>
          <a:prstGeom prst="rect">
            <a:avLst/>
          </a:prstGeom>
        </p:spPr>
      </p:pic>
      <p:pic>
        <p:nvPicPr>
          <p:cNvPr id="66" name="Picture 65">
            <a:extLst>
              <a:ext uri="{FF2B5EF4-FFF2-40B4-BE49-F238E27FC236}">
                <a16:creationId xmlns:a16="http://schemas.microsoft.com/office/drawing/2014/main" id="{023C7CF0-2E07-1449-8AA9-4707E36EF8F5}"/>
              </a:ext>
              <a:ext uri="{C183D7F6-B498-43B3-948B-1728B52AA6E4}">
                <adec:decorative xmlns:adec="http://schemas.microsoft.com/office/drawing/2017/decorative" val="1"/>
              </a:ext>
            </a:extLst>
          </p:cNvPr>
          <p:cNvPicPr>
            <a:picLocks noChangeAspect="1"/>
          </p:cNvPicPr>
          <p:nvPr/>
        </p:nvPicPr>
        <p:blipFill>
          <a:blip r:embed="rId20">
            <a:lum bright="70000" contrast="-70000"/>
          </a:blip>
          <a:stretch>
            <a:fillRect/>
          </a:stretch>
        </p:blipFill>
        <p:spPr>
          <a:xfrm>
            <a:off x="4169335" y="2891381"/>
            <a:ext cx="567623" cy="567623"/>
          </a:xfrm>
          <a:prstGeom prst="rect">
            <a:avLst/>
          </a:prstGeom>
        </p:spPr>
      </p:pic>
      <p:pic>
        <p:nvPicPr>
          <p:cNvPr id="70" name="Picture 69">
            <a:extLst>
              <a:ext uri="{FF2B5EF4-FFF2-40B4-BE49-F238E27FC236}">
                <a16:creationId xmlns:a16="http://schemas.microsoft.com/office/drawing/2014/main" id="{25CF1A24-A5AC-C040-86EF-BB42AAA9DEFD}"/>
              </a:ext>
              <a:ext uri="{C183D7F6-B498-43B3-948B-1728B52AA6E4}">
                <adec:decorative xmlns:adec="http://schemas.microsoft.com/office/drawing/2017/decorative" val="1"/>
              </a:ext>
            </a:extLst>
          </p:cNvPr>
          <p:cNvPicPr>
            <a:picLocks noChangeAspect="1"/>
          </p:cNvPicPr>
          <p:nvPr/>
        </p:nvPicPr>
        <p:blipFill>
          <a:blip r:embed="rId21">
            <a:lum bright="70000" contrast="-70000"/>
          </a:blip>
          <a:stretch>
            <a:fillRect/>
          </a:stretch>
        </p:blipFill>
        <p:spPr>
          <a:xfrm>
            <a:off x="5133726" y="2900983"/>
            <a:ext cx="567623" cy="567623"/>
          </a:xfrm>
          <a:prstGeom prst="rect">
            <a:avLst/>
          </a:prstGeom>
        </p:spPr>
      </p:pic>
      <p:pic>
        <p:nvPicPr>
          <p:cNvPr id="72" name="Picture 71">
            <a:extLst>
              <a:ext uri="{FF2B5EF4-FFF2-40B4-BE49-F238E27FC236}">
                <a16:creationId xmlns:a16="http://schemas.microsoft.com/office/drawing/2014/main" id="{14CED803-2CAF-7243-B860-79801445A958}"/>
              </a:ext>
              <a:ext uri="{C183D7F6-B498-43B3-948B-1728B52AA6E4}">
                <adec:decorative xmlns:adec="http://schemas.microsoft.com/office/drawing/2017/decorative" val="1"/>
              </a:ext>
            </a:extLst>
          </p:cNvPr>
          <p:cNvPicPr>
            <a:picLocks noChangeAspect="1"/>
          </p:cNvPicPr>
          <p:nvPr/>
        </p:nvPicPr>
        <p:blipFill>
          <a:blip r:embed="rId22">
            <a:lum bright="70000" contrast="-70000"/>
          </a:blip>
          <a:stretch>
            <a:fillRect/>
          </a:stretch>
        </p:blipFill>
        <p:spPr>
          <a:xfrm>
            <a:off x="8424983" y="2846947"/>
            <a:ext cx="567623" cy="567623"/>
          </a:xfrm>
          <a:prstGeom prst="rect">
            <a:avLst/>
          </a:prstGeom>
        </p:spPr>
      </p:pic>
      <p:pic>
        <p:nvPicPr>
          <p:cNvPr id="76" name="Picture 75">
            <a:extLst>
              <a:ext uri="{FF2B5EF4-FFF2-40B4-BE49-F238E27FC236}">
                <a16:creationId xmlns:a16="http://schemas.microsoft.com/office/drawing/2014/main" id="{86D0BE1D-6CBE-6C4B-B56C-A937132329AD}"/>
              </a:ext>
              <a:ext uri="{C183D7F6-B498-43B3-948B-1728B52AA6E4}">
                <adec:decorative xmlns:adec="http://schemas.microsoft.com/office/drawing/2017/decorative" val="1"/>
              </a:ext>
            </a:extLst>
          </p:cNvPr>
          <p:cNvPicPr>
            <a:picLocks noChangeAspect="1"/>
          </p:cNvPicPr>
          <p:nvPr/>
        </p:nvPicPr>
        <p:blipFill>
          <a:blip r:embed="rId23">
            <a:lum bright="70000" contrast="-70000"/>
          </a:blip>
          <a:stretch>
            <a:fillRect/>
          </a:stretch>
        </p:blipFill>
        <p:spPr>
          <a:xfrm>
            <a:off x="1074810" y="4021650"/>
            <a:ext cx="567623" cy="567623"/>
          </a:xfrm>
          <a:prstGeom prst="rect">
            <a:avLst/>
          </a:prstGeom>
        </p:spPr>
      </p:pic>
      <p:pic>
        <p:nvPicPr>
          <p:cNvPr id="79" name="Picture 78">
            <a:extLst>
              <a:ext uri="{FF2B5EF4-FFF2-40B4-BE49-F238E27FC236}">
                <a16:creationId xmlns:a16="http://schemas.microsoft.com/office/drawing/2014/main" id="{B543A187-7612-424F-BB99-32AFF80F0F3B}"/>
              </a:ext>
              <a:ext uri="{C183D7F6-B498-43B3-948B-1728B52AA6E4}">
                <adec:decorative xmlns:adec="http://schemas.microsoft.com/office/drawing/2017/decorative" val="1"/>
              </a:ext>
            </a:extLst>
          </p:cNvPr>
          <p:cNvPicPr>
            <a:picLocks noChangeAspect="1"/>
          </p:cNvPicPr>
          <p:nvPr/>
        </p:nvPicPr>
        <p:blipFill>
          <a:blip r:embed="rId24">
            <a:lum bright="70000" contrast="-70000"/>
          </a:blip>
          <a:stretch>
            <a:fillRect/>
          </a:stretch>
        </p:blipFill>
        <p:spPr>
          <a:xfrm>
            <a:off x="4149081" y="4034477"/>
            <a:ext cx="567623" cy="567623"/>
          </a:xfrm>
          <a:prstGeom prst="rect">
            <a:avLst/>
          </a:prstGeom>
        </p:spPr>
      </p:pic>
      <p:pic>
        <p:nvPicPr>
          <p:cNvPr id="82" name="Picture 81">
            <a:extLst>
              <a:ext uri="{FF2B5EF4-FFF2-40B4-BE49-F238E27FC236}">
                <a16:creationId xmlns:a16="http://schemas.microsoft.com/office/drawing/2014/main" id="{D9FDDE13-F0DA-304C-A023-8D85342640B0}"/>
              </a:ext>
              <a:ext uri="{C183D7F6-B498-43B3-948B-1728B52AA6E4}">
                <adec:decorative xmlns:adec="http://schemas.microsoft.com/office/drawing/2017/decorative" val="1"/>
              </a:ext>
            </a:extLst>
          </p:cNvPr>
          <p:cNvPicPr>
            <a:picLocks noChangeAspect="1"/>
          </p:cNvPicPr>
          <p:nvPr/>
        </p:nvPicPr>
        <p:blipFill>
          <a:blip r:embed="rId25">
            <a:lum bright="70000" contrast="-70000"/>
          </a:blip>
          <a:stretch>
            <a:fillRect/>
          </a:stretch>
        </p:blipFill>
        <p:spPr>
          <a:xfrm>
            <a:off x="2068972" y="4021649"/>
            <a:ext cx="567623" cy="567623"/>
          </a:xfrm>
          <a:prstGeom prst="rect">
            <a:avLst/>
          </a:prstGeom>
        </p:spPr>
      </p:pic>
      <p:pic>
        <p:nvPicPr>
          <p:cNvPr id="85" name="Picture 84">
            <a:extLst>
              <a:ext uri="{FF2B5EF4-FFF2-40B4-BE49-F238E27FC236}">
                <a16:creationId xmlns:a16="http://schemas.microsoft.com/office/drawing/2014/main" id="{4A13536B-B62B-7E46-9CC5-DA7E3D339806}"/>
              </a:ext>
              <a:ext uri="{C183D7F6-B498-43B3-948B-1728B52AA6E4}">
                <adec:decorative xmlns:adec="http://schemas.microsoft.com/office/drawing/2017/decorative" val="1"/>
              </a:ext>
            </a:extLst>
          </p:cNvPr>
          <p:cNvPicPr>
            <a:picLocks noChangeAspect="1"/>
          </p:cNvPicPr>
          <p:nvPr/>
        </p:nvPicPr>
        <p:blipFill>
          <a:blip r:embed="rId26">
            <a:lum bright="70000" contrast="-70000"/>
          </a:blip>
          <a:stretch>
            <a:fillRect/>
          </a:stretch>
        </p:blipFill>
        <p:spPr>
          <a:xfrm>
            <a:off x="3099927" y="4029835"/>
            <a:ext cx="567623" cy="567623"/>
          </a:xfrm>
          <a:prstGeom prst="rect">
            <a:avLst/>
          </a:prstGeom>
        </p:spPr>
      </p:pic>
      <p:pic>
        <p:nvPicPr>
          <p:cNvPr id="93" name="Picture 92">
            <a:extLst>
              <a:ext uri="{FF2B5EF4-FFF2-40B4-BE49-F238E27FC236}">
                <a16:creationId xmlns:a16="http://schemas.microsoft.com/office/drawing/2014/main" id="{F9E3DE22-BB4C-E246-9ADC-9FB3DF12BA8B}"/>
              </a:ext>
              <a:ext uri="{C183D7F6-B498-43B3-948B-1728B52AA6E4}">
                <adec:decorative xmlns:adec="http://schemas.microsoft.com/office/drawing/2017/decorative" val="1"/>
              </a:ext>
            </a:extLst>
          </p:cNvPr>
          <p:cNvPicPr>
            <a:picLocks noChangeAspect="1"/>
          </p:cNvPicPr>
          <p:nvPr/>
        </p:nvPicPr>
        <p:blipFill>
          <a:blip r:embed="rId27">
            <a:lum bright="70000" contrast="-70000"/>
          </a:blip>
          <a:stretch>
            <a:fillRect/>
          </a:stretch>
        </p:blipFill>
        <p:spPr>
          <a:xfrm>
            <a:off x="5115943" y="4021648"/>
            <a:ext cx="567623" cy="567623"/>
          </a:xfrm>
          <a:prstGeom prst="rect">
            <a:avLst/>
          </a:prstGeom>
        </p:spPr>
      </p:pic>
      <p:pic>
        <p:nvPicPr>
          <p:cNvPr id="95" name="Picture 94">
            <a:extLst>
              <a:ext uri="{FF2B5EF4-FFF2-40B4-BE49-F238E27FC236}">
                <a16:creationId xmlns:a16="http://schemas.microsoft.com/office/drawing/2014/main" id="{8D6AD90F-08EF-F94F-BA9E-591C0DA948AE}"/>
              </a:ext>
              <a:ext uri="{C183D7F6-B498-43B3-948B-1728B52AA6E4}">
                <adec:decorative xmlns:adec="http://schemas.microsoft.com/office/drawing/2017/decorative" val="1"/>
              </a:ext>
            </a:extLst>
          </p:cNvPr>
          <p:cNvPicPr>
            <a:picLocks noChangeAspect="1"/>
          </p:cNvPicPr>
          <p:nvPr/>
        </p:nvPicPr>
        <p:blipFill>
          <a:blip r:embed="rId28">
            <a:lum bright="70000" contrast="-70000"/>
          </a:blip>
          <a:stretch>
            <a:fillRect/>
          </a:stretch>
        </p:blipFill>
        <p:spPr>
          <a:xfrm>
            <a:off x="6218510" y="4009427"/>
            <a:ext cx="567623" cy="567623"/>
          </a:xfrm>
          <a:prstGeom prst="rect">
            <a:avLst/>
          </a:prstGeom>
        </p:spPr>
      </p:pic>
      <p:pic>
        <p:nvPicPr>
          <p:cNvPr id="98" name="Picture 97">
            <a:extLst>
              <a:ext uri="{FF2B5EF4-FFF2-40B4-BE49-F238E27FC236}">
                <a16:creationId xmlns:a16="http://schemas.microsoft.com/office/drawing/2014/main" id="{A27B3D24-BA71-854A-903B-B17139D3B264}"/>
              </a:ext>
              <a:ext uri="{C183D7F6-B498-43B3-948B-1728B52AA6E4}">
                <adec:decorative xmlns:adec="http://schemas.microsoft.com/office/drawing/2017/decorative" val="1"/>
              </a:ext>
            </a:extLst>
          </p:cNvPr>
          <p:cNvPicPr>
            <a:picLocks noChangeAspect="1"/>
          </p:cNvPicPr>
          <p:nvPr/>
        </p:nvPicPr>
        <p:blipFill>
          <a:blip r:embed="rId29">
            <a:lum bright="70000" contrast="-70000"/>
          </a:blip>
          <a:stretch>
            <a:fillRect/>
          </a:stretch>
        </p:blipFill>
        <p:spPr>
          <a:xfrm>
            <a:off x="7310482" y="4009426"/>
            <a:ext cx="567623" cy="567623"/>
          </a:xfrm>
          <a:prstGeom prst="rect">
            <a:avLst/>
          </a:prstGeom>
        </p:spPr>
      </p:pic>
      <p:pic>
        <p:nvPicPr>
          <p:cNvPr id="100" name="Picture 99">
            <a:extLst>
              <a:ext uri="{FF2B5EF4-FFF2-40B4-BE49-F238E27FC236}">
                <a16:creationId xmlns:a16="http://schemas.microsoft.com/office/drawing/2014/main" id="{75FCEBB0-986D-C940-B891-05114D8EB930}"/>
              </a:ext>
              <a:ext uri="{C183D7F6-B498-43B3-948B-1728B52AA6E4}">
                <adec:decorative xmlns:adec="http://schemas.microsoft.com/office/drawing/2017/decorative" val="1"/>
              </a:ext>
            </a:extLst>
          </p:cNvPr>
          <p:cNvPicPr>
            <a:picLocks noChangeAspect="1"/>
          </p:cNvPicPr>
          <p:nvPr/>
        </p:nvPicPr>
        <p:blipFill>
          <a:blip r:embed="rId30">
            <a:lum bright="70000" contrast="-70000"/>
          </a:blip>
          <a:stretch>
            <a:fillRect/>
          </a:stretch>
        </p:blipFill>
        <p:spPr>
          <a:xfrm>
            <a:off x="8402453" y="4009425"/>
            <a:ext cx="567623" cy="567623"/>
          </a:xfrm>
          <a:prstGeom prst="rect">
            <a:avLst/>
          </a:prstGeom>
        </p:spPr>
      </p:pic>
      <p:pic>
        <p:nvPicPr>
          <p:cNvPr id="102" name="Picture 101">
            <a:extLst>
              <a:ext uri="{FF2B5EF4-FFF2-40B4-BE49-F238E27FC236}">
                <a16:creationId xmlns:a16="http://schemas.microsoft.com/office/drawing/2014/main" id="{F99C3D40-76BA-E94E-9D04-F6AEC077B999}"/>
              </a:ext>
              <a:ext uri="{C183D7F6-B498-43B3-948B-1728B52AA6E4}">
                <adec:decorative xmlns:adec="http://schemas.microsoft.com/office/drawing/2017/decorative" val="1"/>
              </a:ext>
            </a:extLst>
          </p:cNvPr>
          <p:cNvPicPr>
            <a:picLocks noChangeAspect="1"/>
          </p:cNvPicPr>
          <p:nvPr/>
        </p:nvPicPr>
        <p:blipFill>
          <a:blip r:embed="rId31">
            <a:lum bright="70000" contrast="-70000"/>
          </a:blip>
          <a:stretch>
            <a:fillRect/>
          </a:stretch>
        </p:blipFill>
        <p:spPr>
          <a:xfrm>
            <a:off x="9492101" y="4009424"/>
            <a:ext cx="567623" cy="567623"/>
          </a:xfrm>
          <a:prstGeom prst="rect">
            <a:avLst/>
          </a:prstGeom>
        </p:spPr>
      </p:pic>
      <p:pic>
        <p:nvPicPr>
          <p:cNvPr id="105" name="Picture 104">
            <a:extLst>
              <a:ext uri="{FF2B5EF4-FFF2-40B4-BE49-F238E27FC236}">
                <a16:creationId xmlns:a16="http://schemas.microsoft.com/office/drawing/2014/main" id="{8D8CB42C-EE42-2645-BF08-EAEBD3B4D08A}"/>
              </a:ext>
              <a:ext uri="{C183D7F6-B498-43B3-948B-1728B52AA6E4}">
                <adec:decorative xmlns:adec="http://schemas.microsoft.com/office/drawing/2017/decorative" val="1"/>
              </a:ext>
            </a:extLst>
          </p:cNvPr>
          <p:cNvPicPr>
            <a:picLocks noChangeAspect="1"/>
          </p:cNvPicPr>
          <p:nvPr/>
        </p:nvPicPr>
        <p:blipFill>
          <a:blip r:embed="rId32">
            <a:lum bright="70000" contrast="-70000"/>
          </a:blip>
          <a:stretch>
            <a:fillRect/>
          </a:stretch>
        </p:blipFill>
        <p:spPr>
          <a:xfrm>
            <a:off x="10621926" y="4009423"/>
            <a:ext cx="567623" cy="567623"/>
          </a:xfrm>
          <a:prstGeom prst="rect">
            <a:avLst/>
          </a:prstGeom>
        </p:spPr>
      </p:pic>
      <p:pic>
        <p:nvPicPr>
          <p:cNvPr id="108" name="Picture 107">
            <a:extLst>
              <a:ext uri="{FF2B5EF4-FFF2-40B4-BE49-F238E27FC236}">
                <a16:creationId xmlns:a16="http://schemas.microsoft.com/office/drawing/2014/main" id="{5471FF16-F1A9-EF48-86A3-5D31B85CA677}"/>
              </a:ext>
              <a:ext uri="{C183D7F6-B498-43B3-948B-1728B52AA6E4}">
                <adec:decorative xmlns:adec="http://schemas.microsoft.com/office/drawing/2017/decorative" val="1"/>
              </a:ext>
            </a:extLst>
          </p:cNvPr>
          <p:cNvPicPr>
            <a:picLocks noChangeAspect="1"/>
          </p:cNvPicPr>
          <p:nvPr/>
        </p:nvPicPr>
        <p:blipFill>
          <a:blip r:embed="rId33">
            <a:lum bright="70000" contrast="-70000"/>
          </a:blip>
          <a:stretch>
            <a:fillRect/>
          </a:stretch>
        </p:blipFill>
        <p:spPr>
          <a:xfrm>
            <a:off x="1072249" y="5299691"/>
            <a:ext cx="567623" cy="567623"/>
          </a:xfrm>
          <a:prstGeom prst="rect">
            <a:avLst/>
          </a:prstGeom>
        </p:spPr>
      </p:pic>
      <p:pic>
        <p:nvPicPr>
          <p:cNvPr id="110" name="Picture 109">
            <a:extLst>
              <a:ext uri="{FF2B5EF4-FFF2-40B4-BE49-F238E27FC236}">
                <a16:creationId xmlns:a16="http://schemas.microsoft.com/office/drawing/2014/main" id="{5610DC83-5B62-4D41-92B3-8B07802C82A0}"/>
              </a:ext>
              <a:ext uri="{C183D7F6-B498-43B3-948B-1728B52AA6E4}">
                <adec:decorative xmlns:adec="http://schemas.microsoft.com/office/drawing/2017/decorative" val="1"/>
              </a:ext>
            </a:extLst>
          </p:cNvPr>
          <p:cNvPicPr>
            <a:picLocks noChangeAspect="1"/>
          </p:cNvPicPr>
          <p:nvPr/>
        </p:nvPicPr>
        <p:blipFill>
          <a:blip r:embed="rId34">
            <a:lum bright="70000" contrast="-70000"/>
          </a:blip>
          <a:stretch>
            <a:fillRect/>
          </a:stretch>
        </p:blipFill>
        <p:spPr>
          <a:xfrm>
            <a:off x="2032680" y="5259090"/>
            <a:ext cx="624385" cy="624385"/>
          </a:xfrm>
          <a:prstGeom prst="rect">
            <a:avLst/>
          </a:prstGeom>
        </p:spPr>
      </p:pic>
      <p:pic>
        <p:nvPicPr>
          <p:cNvPr id="113" name="Picture 112">
            <a:extLst>
              <a:ext uri="{FF2B5EF4-FFF2-40B4-BE49-F238E27FC236}">
                <a16:creationId xmlns:a16="http://schemas.microsoft.com/office/drawing/2014/main" id="{A77CF6B3-ADF5-C242-BD7D-7A46DCEE93A6}"/>
              </a:ext>
              <a:ext uri="{C183D7F6-B498-43B3-948B-1728B52AA6E4}">
                <adec:decorative xmlns:adec="http://schemas.microsoft.com/office/drawing/2017/decorative" val="1"/>
              </a:ext>
            </a:extLst>
          </p:cNvPr>
          <p:cNvPicPr>
            <a:picLocks noChangeAspect="1"/>
          </p:cNvPicPr>
          <p:nvPr/>
        </p:nvPicPr>
        <p:blipFill>
          <a:blip r:embed="rId35">
            <a:lum bright="70000" contrast="-70000"/>
          </a:blip>
          <a:stretch>
            <a:fillRect/>
          </a:stretch>
        </p:blipFill>
        <p:spPr>
          <a:xfrm>
            <a:off x="3071544" y="5259089"/>
            <a:ext cx="624385" cy="624385"/>
          </a:xfrm>
          <a:prstGeom prst="rect">
            <a:avLst/>
          </a:prstGeom>
        </p:spPr>
      </p:pic>
      <p:pic>
        <p:nvPicPr>
          <p:cNvPr id="115" name="Picture 114">
            <a:extLst>
              <a:ext uri="{FF2B5EF4-FFF2-40B4-BE49-F238E27FC236}">
                <a16:creationId xmlns:a16="http://schemas.microsoft.com/office/drawing/2014/main" id="{9ED5E63A-D2CA-F947-A822-126C050DFFCA}"/>
              </a:ext>
              <a:ext uri="{C183D7F6-B498-43B3-948B-1728B52AA6E4}">
                <adec:decorative xmlns:adec="http://schemas.microsoft.com/office/drawing/2017/decorative" val="1"/>
              </a:ext>
            </a:extLst>
          </p:cNvPr>
          <p:cNvPicPr>
            <a:picLocks noChangeAspect="1"/>
          </p:cNvPicPr>
          <p:nvPr/>
        </p:nvPicPr>
        <p:blipFill>
          <a:blip r:embed="rId36">
            <a:lum bright="70000" contrast="-70000"/>
          </a:blip>
          <a:stretch>
            <a:fillRect/>
          </a:stretch>
        </p:blipFill>
        <p:spPr>
          <a:xfrm>
            <a:off x="4120699" y="5259088"/>
            <a:ext cx="624385" cy="624385"/>
          </a:xfrm>
          <a:prstGeom prst="rect">
            <a:avLst/>
          </a:prstGeom>
        </p:spPr>
      </p:pic>
      <p:pic>
        <p:nvPicPr>
          <p:cNvPr id="117" name="Picture 116">
            <a:extLst>
              <a:ext uri="{FF2B5EF4-FFF2-40B4-BE49-F238E27FC236}">
                <a16:creationId xmlns:a16="http://schemas.microsoft.com/office/drawing/2014/main" id="{02A0900E-F444-9B4D-ACAE-600220847CDF}"/>
              </a:ext>
              <a:ext uri="{C183D7F6-B498-43B3-948B-1728B52AA6E4}">
                <adec:decorative xmlns:adec="http://schemas.microsoft.com/office/drawing/2017/decorative" val="1"/>
              </a:ext>
            </a:extLst>
          </p:cNvPr>
          <p:cNvPicPr>
            <a:picLocks noChangeAspect="1"/>
          </p:cNvPicPr>
          <p:nvPr/>
        </p:nvPicPr>
        <p:blipFill>
          <a:blip r:embed="rId37">
            <a:lum bright="70000" contrast="-70000"/>
          </a:blip>
          <a:stretch>
            <a:fillRect/>
          </a:stretch>
        </p:blipFill>
        <p:spPr>
          <a:xfrm>
            <a:off x="5115942" y="5283687"/>
            <a:ext cx="567623" cy="567623"/>
          </a:xfrm>
          <a:prstGeom prst="rect">
            <a:avLst/>
          </a:prstGeom>
        </p:spPr>
      </p:pic>
      <p:pic>
        <p:nvPicPr>
          <p:cNvPr id="119" name="Picture 118">
            <a:extLst>
              <a:ext uri="{FF2B5EF4-FFF2-40B4-BE49-F238E27FC236}">
                <a16:creationId xmlns:a16="http://schemas.microsoft.com/office/drawing/2014/main" id="{96B9658F-89FA-B84C-9B74-1907D794FA8C}"/>
              </a:ext>
              <a:ext uri="{C183D7F6-B498-43B3-948B-1728B52AA6E4}">
                <adec:decorative xmlns:adec="http://schemas.microsoft.com/office/drawing/2017/decorative" val="1"/>
              </a:ext>
            </a:extLst>
          </p:cNvPr>
          <p:cNvPicPr>
            <a:picLocks noChangeAspect="1"/>
          </p:cNvPicPr>
          <p:nvPr/>
        </p:nvPicPr>
        <p:blipFill>
          <a:blip r:embed="rId38">
            <a:lum bright="70000" contrast="-70000"/>
          </a:blip>
          <a:stretch>
            <a:fillRect/>
          </a:stretch>
        </p:blipFill>
        <p:spPr>
          <a:xfrm>
            <a:off x="6218509" y="5283686"/>
            <a:ext cx="567623" cy="567623"/>
          </a:xfrm>
          <a:prstGeom prst="rect">
            <a:avLst/>
          </a:prstGeom>
        </p:spPr>
      </p:pic>
      <p:pic>
        <p:nvPicPr>
          <p:cNvPr id="121" name="Picture 120">
            <a:extLst>
              <a:ext uri="{FF2B5EF4-FFF2-40B4-BE49-F238E27FC236}">
                <a16:creationId xmlns:a16="http://schemas.microsoft.com/office/drawing/2014/main" id="{35297B54-465F-9849-A4AF-4676CD75E5F0}"/>
              </a:ext>
              <a:ext uri="{C183D7F6-B498-43B3-948B-1728B52AA6E4}">
                <adec:decorative xmlns:adec="http://schemas.microsoft.com/office/drawing/2017/decorative" val="1"/>
              </a:ext>
            </a:extLst>
          </p:cNvPr>
          <p:cNvPicPr>
            <a:picLocks noChangeAspect="1"/>
          </p:cNvPicPr>
          <p:nvPr/>
        </p:nvPicPr>
        <p:blipFill>
          <a:blip r:embed="rId39">
            <a:lum bright="70000" contrast="-70000"/>
          </a:blip>
          <a:stretch>
            <a:fillRect/>
          </a:stretch>
        </p:blipFill>
        <p:spPr>
          <a:xfrm>
            <a:off x="7348849" y="5214800"/>
            <a:ext cx="624385" cy="624385"/>
          </a:xfrm>
          <a:prstGeom prst="rect">
            <a:avLst/>
          </a:prstGeom>
        </p:spPr>
      </p:pic>
      <p:pic>
        <p:nvPicPr>
          <p:cNvPr id="123" name="Picture 122">
            <a:extLst>
              <a:ext uri="{FF2B5EF4-FFF2-40B4-BE49-F238E27FC236}">
                <a16:creationId xmlns:a16="http://schemas.microsoft.com/office/drawing/2014/main" id="{06D5704B-E4F3-B442-AC60-30860E7A821D}"/>
              </a:ext>
              <a:ext uri="{C183D7F6-B498-43B3-948B-1728B52AA6E4}">
                <adec:decorative xmlns:adec="http://schemas.microsoft.com/office/drawing/2017/decorative" val="1"/>
              </a:ext>
            </a:extLst>
          </p:cNvPr>
          <p:cNvPicPr>
            <a:picLocks noChangeAspect="1"/>
          </p:cNvPicPr>
          <p:nvPr/>
        </p:nvPicPr>
        <p:blipFill>
          <a:blip r:embed="rId40">
            <a:lum bright="70000" contrast="-70000"/>
          </a:blip>
          <a:stretch>
            <a:fillRect/>
          </a:stretch>
        </p:blipFill>
        <p:spPr>
          <a:xfrm>
            <a:off x="8426619" y="5214800"/>
            <a:ext cx="624385" cy="624385"/>
          </a:xfrm>
          <a:prstGeom prst="rect">
            <a:avLst/>
          </a:prstGeom>
        </p:spPr>
      </p:pic>
    </p:spTree>
    <p:extLst>
      <p:ext uri="{BB962C8B-B14F-4D97-AF65-F5344CB8AC3E}">
        <p14:creationId xmlns:p14="http://schemas.microsoft.com/office/powerpoint/2010/main" val="2077520635"/>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2186A24A-5299-40EB-85DB-C4EA06F0BC9E}"/>
              </a:ext>
            </a:extLst>
          </p:cNvPr>
          <p:cNvSpPr>
            <a:spLocks noGrp="1"/>
          </p:cNvSpPr>
          <p:nvPr>
            <p:ph type="title"/>
          </p:nvPr>
        </p:nvSpPr>
        <p:spPr/>
        <p:txBody>
          <a:bodyPr/>
          <a:lstStyle/>
          <a:p>
            <a:r>
              <a:rPr lang="en-US"/>
              <a:t>Charts</a:t>
            </a:r>
          </a:p>
        </p:txBody>
      </p:sp>
      <p:sp>
        <p:nvSpPr>
          <p:cNvPr id="9" name="Content Placeholder 2">
            <a:extLst>
              <a:ext uri="{FF2B5EF4-FFF2-40B4-BE49-F238E27FC236}">
                <a16:creationId xmlns:a16="http://schemas.microsoft.com/office/drawing/2014/main" id="{3F7951DD-1B2B-49C1-B5F1-928527ECEDB2}"/>
              </a:ext>
            </a:extLst>
          </p:cNvPr>
          <p:cNvSpPr>
            <a:spLocks noGrp="1"/>
          </p:cNvSpPr>
          <p:nvPr>
            <p:ph idx="1"/>
          </p:nvPr>
        </p:nvSpPr>
        <p:spPr/>
        <p:txBody>
          <a:bodyPr/>
          <a:lstStyle/>
          <a:p>
            <a:pPr marL="0" indent="0">
              <a:buNone/>
            </a:pPr>
            <a:r>
              <a:rPr lang="en-US" sz="1799" dirty="0"/>
              <a:t>Use neutral colors for most chart elements, and highlight elements of interest with bright colors.</a:t>
            </a:r>
          </a:p>
        </p:txBody>
      </p:sp>
      <p:graphicFrame>
        <p:nvGraphicFramePr>
          <p:cNvPr id="11" name="Chart 10">
            <a:extLst>
              <a:ext uri="{FF2B5EF4-FFF2-40B4-BE49-F238E27FC236}">
                <a16:creationId xmlns:a16="http://schemas.microsoft.com/office/drawing/2014/main" id="{735A438A-FD70-459D-B24F-64123032FAD4}"/>
              </a:ext>
            </a:extLst>
          </p:cNvPr>
          <p:cNvGraphicFramePr/>
          <p:nvPr>
            <p:extLst>
              <p:ext uri="{D42A27DB-BD31-4B8C-83A1-F6EECF244321}">
                <p14:modId xmlns:p14="http://schemas.microsoft.com/office/powerpoint/2010/main" val="1035419294"/>
              </p:ext>
            </p:extLst>
          </p:nvPr>
        </p:nvGraphicFramePr>
        <p:xfrm>
          <a:off x="537333" y="2132381"/>
          <a:ext cx="5384494" cy="398380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hart 11">
            <a:extLst>
              <a:ext uri="{FF2B5EF4-FFF2-40B4-BE49-F238E27FC236}">
                <a16:creationId xmlns:a16="http://schemas.microsoft.com/office/drawing/2014/main" id="{EBF5C4B8-8709-42FD-AE1B-389DBC28C63C}"/>
              </a:ext>
            </a:extLst>
          </p:cNvPr>
          <p:cNvGraphicFramePr/>
          <p:nvPr>
            <p:extLst>
              <p:ext uri="{D42A27DB-BD31-4B8C-83A1-F6EECF244321}">
                <p14:modId xmlns:p14="http://schemas.microsoft.com/office/powerpoint/2010/main" val="3556956123"/>
              </p:ext>
            </p:extLst>
          </p:nvPr>
        </p:nvGraphicFramePr>
        <p:xfrm>
          <a:off x="6599702" y="2229444"/>
          <a:ext cx="5488459" cy="398380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5836591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1FD72-D1B5-4440-8782-DB2476D196D8}"/>
              </a:ext>
            </a:extLst>
          </p:cNvPr>
          <p:cNvSpPr>
            <a:spLocks noGrp="1"/>
          </p:cNvSpPr>
          <p:nvPr>
            <p:ph type="ctrTitle"/>
          </p:nvPr>
        </p:nvSpPr>
        <p:spPr>
          <a:xfrm>
            <a:off x="795528" y="2798064"/>
            <a:ext cx="6293894" cy="1399032"/>
          </a:xfrm>
        </p:spPr>
        <p:txBody>
          <a:bodyPr/>
          <a:lstStyle/>
          <a:p>
            <a:r>
              <a:rPr lang="en-US" dirty="0"/>
              <a:t>PowerPoint-specific resources</a:t>
            </a:r>
            <a:br>
              <a:rPr lang="en-US" dirty="0"/>
            </a:br>
            <a:endParaRPr lang="en-US" dirty="0"/>
          </a:p>
        </p:txBody>
      </p:sp>
    </p:spTree>
    <p:extLst>
      <p:ext uri="{BB962C8B-B14F-4D97-AF65-F5344CB8AC3E}">
        <p14:creationId xmlns:p14="http://schemas.microsoft.com/office/powerpoint/2010/main" val="288596954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CD889B-CEF9-457B-BA23-1D664DE978AD}"/>
              </a:ext>
            </a:extLst>
          </p:cNvPr>
          <p:cNvSpPr>
            <a:spLocks noGrp="1"/>
          </p:cNvSpPr>
          <p:nvPr>
            <p:ph type="title"/>
          </p:nvPr>
        </p:nvSpPr>
        <p:spPr/>
        <p:txBody>
          <a:bodyPr/>
          <a:lstStyle/>
          <a:p>
            <a:r>
              <a:rPr lang="en-US"/>
              <a:t>Light and dark layouts</a:t>
            </a:r>
          </a:p>
        </p:txBody>
      </p:sp>
      <p:sp>
        <p:nvSpPr>
          <p:cNvPr id="5" name="Content Placeholder 4">
            <a:extLst>
              <a:ext uri="{FF2B5EF4-FFF2-40B4-BE49-F238E27FC236}">
                <a16:creationId xmlns:a16="http://schemas.microsoft.com/office/drawing/2014/main" id="{41D3E7FF-A6A4-4686-B58D-793FF5CAFB09}"/>
              </a:ext>
            </a:extLst>
          </p:cNvPr>
          <p:cNvSpPr>
            <a:spLocks noGrp="1"/>
          </p:cNvSpPr>
          <p:nvPr>
            <p:ph idx="1"/>
          </p:nvPr>
        </p:nvSpPr>
        <p:spPr>
          <a:xfrm>
            <a:off x="304721" y="1431924"/>
            <a:ext cx="5491242" cy="4593971"/>
          </a:xfrm>
        </p:spPr>
        <p:txBody>
          <a:bodyPr/>
          <a:lstStyle/>
          <a:p>
            <a:pPr marL="0" indent="0">
              <a:buNone/>
            </a:pPr>
            <a:r>
              <a:rPr lang="en-US" dirty="0"/>
              <a:t>This template comes with both white and dark background layouts. Choose one or the other for your entire presentation (don’t mix and match).</a:t>
            </a:r>
          </a:p>
          <a:p>
            <a:pPr marL="0" indent="0">
              <a:buNone/>
            </a:pPr>
            <a:r>
              <a:rPr lang="en-US" dirty="0"/>
              <a:t>The white layout is better for more text and presentations that will have a lot of logos or mnemonics. The dark layout is better for image-heavy presentations.</a:t>
            </a:r>
          </a:p>
        </p:txBody>
      </p:sp>
      <p:grpSp>
        <p:nvGrpSpPr>
          <p:cNvPr id="2" name="Group 1">
            <a:extLst>
              <a:ext uri="{FF2B5EF4-FFF2-40B4-BE49-F238E27FC236}">
                <a16:creationId xmlns:a16="http://schemas.microsoft.com/office/drawing/2014/main" id="{8DF662EC-CF6B-43E4-AC9F-DD18308892CF}"/>
              </a:ext>
            </a:extLst>
          </p:cNvPr>
          <p:cNvGrpSpPr/>
          <p:nvPr/>
        </p:nvGrpSpPr>
        <p:grpSpPr>
          <a:xfrm>
            <a:off x="7463195" y="1192213"/>
            <a:ext cx="4424006" cy="5239877"/>
            <a:chOff x="7193572" y="872867"/>
            <a:chExt cx="4693629" cy="5559223"/>
          </a:xfrm>
        </p:grpSpPr>
        <p:pic>
          <p:nvPicPr>
            <p:cNvPr id="6" name="Picture 5">
              <a:extLst>
                <a:ext uri="{FF2B5EF4-FFF2-40B4-BE49-F238E27FC236}">
                  <a16:creationId xmlns:a16="http://schemas.microsoft.com/office/drawing/2014/main" id="{C97AB6B7-05C5-4D4D-92C5-F6CF46B09C74}"/>
                </a:ext>
              </a:extLst>
            </p:cNvPr>
            <p:cNvPicPr>
              <a:picLocks noChangeAspect="1"/>
            </p:cNvPicPr>
            <p:nvPr/>
          </p:nvPicPr>
          <p:blipFill>
            <a:blip r:embed="rId2"/>
            <a:stretch>
              <a:fillRect/>
            </a:stretch>
          </p:blipFill>
          <p:spPr>
            <a:xfrm>
              <a:off x="7193572" y="872867"/>
              <a:ext cx="4693629" cy="2632333"/>
            </a:xfrm>
            <a:prstGeom prst="rect">
              <a:avLst/>
            </a:prstGeom>
          </p:spPr>
        </p:pic>
        <p:pic>
          <p:nvPicPr>
            <p:cNvPr id="7" name="Picture 6">
              <a:extLst>
                <a:ext uri="{FF2B5EF4-FFF2-40B4-BE49-F238E27FC236}">
                  <a16:creationId xmlns:a16="http://schemas.microsoft.com/office/drawing/2014/main" id="{C626895A-2FF0-4DBB-91A9-3AFCE19F0A9D}"/>
                </a:ext>
              </a:extLst>
            </p:cNvPr>
            <p:cNvPicPr>
              <a:picLocks noChangeAspect="1"/>
            </p:cNvPicPr>
            <p:nvPr/>
          </p:nvPicPr>
          <p:blipFill>
            <a:blip r:embed="rId3"/>
            <a:stretch>
              <a:fillRect/>
            </a:stretch>
          </p:blipFill>
          <p:spPr>
            <a:xfrm>
              <a:off x="7193572" y="3800866"/>
              <a:ext cx="4693629" cy="2631224"/>
            </a:xfrm>
            <a:prstGeom prst="rect">
              <a:avLst/>
            </a:prstGeom>
            <a:ln>
              <a:solidFill>
                <a:schemeClr val="bg2"/>
              </a:solidFill>
            </a:ln>
          </p:spPr>
        </p:pic>
      </p:grpSp>
    </p:spTree>
    <p:extLst>
      <p:ext uri="{BB962C8B-B14F-4D97-AF65-F5344CB8AC3E}">
        <p14:creationId xmlns:p14="http://schemas.microsoft.com/office/powerpoint/2010/main" val="2412810621"/>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F76F8F-D552-4018-BBC8-4C5A188F6F8C}"/>
              </a:ext>
            </a:extLst>
          </p:cNvPr>
          <p:cNvSpPr>
            <a:spLocks noGrp="1"/>
          </p:cNvSpPr>
          <p:nvPr>
            <p:ph type="title"/>
          </p:nvPr>
        </p:nvSpPr>
        <p:spPr/>
        <p:txBody>
          <a:bodyPr/>
          <a:lstStyle/>
          <a:p>
            <a:r>
              <a:rPr lang="en-US" dirty="0"/>
              <a:t>How to save this as a template within PowerPoint</a:t>
            </a:r>
          </a:p>
        </p:txBody>
      </p:sp>
      <p:sp>
        <p:nvSpPr>
          <p:cNvPr id="5" name="Content Placeholder 4">
            <a:extLst>
              <a:ext uri="{FF2B5EF4-FFF2-40B4-BE49-F238E27FC236}">
                <a16:creationId xmlns:a16="http://schemas.microsoft.com/office/drawing/2014/main" id="{FC375F77-6545-4603-9879-51E03F2FB8DB}"/>
              </a:ext>
            </a:extLst>
          </p:cNvPr>
          <p:cNvSpPr>
            <a:spLocks noGrp="1"/>
          </p:cNvSpPr>
          <p:nvPr>
            <p:ph idx="1"/>
          </p:nvPr>
        </p:nvSpPr>
        <p:spPr>
          <a:xfrm>
            <a:off x="310540" y="1431925"/>
            <a:ext cx="5436279" cy="4599432"/>
          </a:xfrm>
        </p:spPr>
        <p:txBody>
          <a:bodyPr/>
          <a:lstStyle/>
          <a:p>
            <a:pPr marL="226945" indent="-226945">
              <a:buFont typeface="+mj-lt"/>
              <a:buAutoNum type="arabicPeriod"/>
            </a:pPr>
            <a:r>
              <a:rPr lang="en-US" sz="1799" dirty="0"/>
              <a:t>Click the File Tab (With this template open)</a:t>
            </a:r>
          </a:p>
          <a:p>
            <a:pPr marL="226945" indent="-226945">
              <a:buFont typeface="+mj-lt"/>
              <a:buAutoNum type="arabicPeriod"/>
            </a:pPr>
            <a:r>
              <a:rPr lang="en-US" sz="1799" dirty="0"/>
              <a:t>Choose </a:t>
            </a:r>
            <a:r>
              <a:rPr lang="en-US" sz="1799" b="1" dirty="0">
                <a:latin typeface="Adobe Clean" panose="020B0503020404020204" pitchFamily="34" charset="0"/>
              </a:rPr>
              <a:t>Save As</a:t>
            </a:r>
          </a:p>
          <a:p>
            <a:pPr marL="226945" indent="-226945">
              <a:buFont typeface="+mj-lt"/>
              <a:buAutoNum type="arabicPeriod"/>
            </a:pPr>
            <a:r>
              <a:rPr lang="en-US" sz="1799" dirty="0"/>
              <a:t>Leave the Location Field Alone</a:t>
            </a:r>
          </a:p>
          <a:p>
            <a:pPr marL="226945" indent="-226945">
              <a:buFont typeface="+mj-lt"/>
              <a:buAutoNum type="arabicPeriod"/>
            </a:pPr>
            <a:r>
              <a:rPr lang="en-US" sz="1799" dirty="0"/>
              <a:t>In the “Save as type” dropdown, choose</a:t>
            </a:r>
            <a:br>
              <a:rPr lang="en-US" sz="1799" dirty="0"/>
            </a:br>
            <a:r>
              <a:rPr lang="en-US" sz="1799" dirty="0"/>
              <a:t>PowerPoint Template (*.</a:t>
            </a:r>
            <a:r>
              <a:rPr lang="en-US" sz="1799" dirty="0" err="1"/>
              <a:t>potx</a:t>
            </a:r>
            <a:r>
              <a:rPr lang="en-US" sz="1799" dirty="0"/>
              <a:t>)</a:t>
            </a:r>
          </a:p>
          <a:p>
            <a:pPr marL="226945" indent="-226945">
              <a:buFont typeface="+mj-lt"/>
              <a:buAutoNum type="arabicPeriod"/>
            </a:pPr>
            <a:r>
              <a:rPr lang="en-US" sz="1799" dirty="0"/>
              <a:t>Click </a:t>
            </a:r>
            <a:r>
              <a:rPr lang="en-US" sz="1799" b="1" dirty="0">
                <a:latin typeface="Adobe Clean" panose="020B0503020404020204" pitchFamily="34" charset="0"/>
              </a:rPr>
              <a:t>Save</a:t>
            </a:r>
          </a:p>
          <a:p>
            <a:pPr marL="226945" indent="-226945">
              <a:buFont typeface="+mj-lt"/>
              <a:buAutoNum type="arabicPeriod"/>
            </a:pPr>
            <a:endParaRPr lang="en-US" sz="1799" dirty="0"/>
          </a:p>
        </p:txBody>
      </p:sp>
      <p:pic>
        <p:nvPicPr>
          <p:cNvPr id="7" name="Picture 6">
            <a:extLst>
              <a:ext uri="{FF2B5EF4-FFF2-40B4-BE49-F238E27FC236}">
                <a16:creationId xmlns:a16="http://schemas.microsoft.com/office/drawing/2014/main" id="{D1732956-9BA2-4FCA-A0FC-67A82F8501DE}"/>
              </a:ext>
            </a:extLst>
          </p:cNvPr>
          <p:cNvPicPr>
            <a:picLocks noChangeAspect="1"/>
          </p:cNvPicPr>
          <p:nvPr/>
        </p:nvPicPr>
        <p:blipFill rotWithShape="1">
          <a:blip r:embed="rId2"/>
          <a:srcRect b="25272"/>
          <a:stretch/>
        </p:blipFill>
        <p:spPr>
          <a:xfrm>
            <a:off x="6255664" y="3285333"/>
            <a:ext cx="5933161" cy="2512681"/>
          </a:xfrm>
          <a:prstGeom prst="rect">
            <a:avLst/>
          </a:prstGeom>
        </p:spPr>
      </p:pic>
      <p:pic>
        <p:nvPicPr>
          <p:cNvPr id="8" name="Picture 7">
            <a:extLst>
              <a:ext uri="{FF2B5EF4-FFF2-40B4-BE49-F238E27FC236}">
                <a16:creationId xmlns:a16="http://schemas.microsoft.com/office/drawing/2014/main" id="{999610AF-A594-4360-B260-3E4CA104FBD1}"/>
              </a:ext>
            </a:extLst>
          </p:cNvPr>
          <p:cNvPicPr>
            <a:picLocks noChangeAspect="1"/>
          </p:cNvPicPr>
          <p:nvPr/>
        </p:nvPicPr>
        <p:blipFill rotWithShape="1">
          <a:blip r:embed="rId3"/>
          <a:srcRect b="39331"/>
          <a:stretch/>
        </p:blipFill>
        <p:spPr>
          <a:xfrm>
            <a:off x="6255665" y="1431925"/>
            <a:ext cx="3551392" cy="1463393"/>
          </a:xfrm>
          <a:prstGeom prst="rect">
            <a:avLst/>
          </a:prstGeom>
        </p:spPr>
      </p:pic>
      <p:sp>
        <p:nvSpPr>
          <p:cNvPr id="10" name="Rectangle 9">
            <a:extLst>
              <a:ext uri="{FF2B5EF4-FFF2-40B4-BE49-F238E27FC236}">
                <a16:creationId xmlns:a16="http://schemas.microsoft.com/office/drawing/2014/main" id="{2F77F0DF-1A70-4F8B-AA34-02B71A1CD04D}"/>
              </a:ext>
            </a:extLst>
          </p:cNvPr>
          <p:cNvSpPr/>
          <p:nvPr/>
        </p:nvSpPr>
        <p:spPr>
          <a:xfrm>
            <a:off x="6154008" y="1652938"/>
            <a:ext cx="606424" cy="39824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cxnSp>
        <p:nvCxnSpPr>
          <p:cNvPr id="13" name="Straight Arrow Connector 12">
            <a:extLst>
              <a:ext uri="{FF2B5EF4-FFF2-40B4-BE49-F238E27FC236}">
                <a16:creationId xmlns:a16="http://schemas.microsoft.com/office/drawing/2014/main" id="{F9084001-3362-4ABE-91FA-CE506ED2815C}"/>
              </a:ext>
            </a:extLst>
          </p:cNvPr>
          <p:cNvCxnSpPr>
            <a:endCxn id="10" idx="1"/>
          </p:cNvCxnSpPr>
          <p:nvPr/>
        </p:nvCxnSpPr>
        <p:spPr>
          <a:xfrm flipV="1">
            <a:off x="5810066" y="1852062"/>
            <a:ext cx="343942" cy="9051"/>
          </a:xfrm>
          <a:prstGeom prst="straightConnector1">
            <a:avLst/>
          </a:prstGeom>
          <a:ln w="3810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48F0544-E44F-4630-AEF4-58BE5BD88B81}"/>
              </a:ext>
            </a:extLst>
          </p:cNvPr>
          <p:cNvSpPr/>
          <p:nvPr/>
        </p:nvSpPr>
        <p:spPr>
          <a:xfrm>
            <a:off x="6154008" y="4428298"/>
            <a:ext cx="769344" cy="278899"/>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cxnSp>
        <p:nvCxnSpPr>
          <p:cNvPr id="15" name="Straight Arrow Connector 14">
            <a:extLst>
              <a:ext uri="{FF2B5EF4-FFF2-40B4-BE49-F238E27FC236}">
                <a16:creationId xmlns:a16="http://schemas.microsoft.com/office/drawing/2014/main" id="{A26EFE20-7A03-48F9-BB3D-9F0AE3B73190}"/>
              </a:ext>
            </a:extLst>
          </p:cNvPr>
          <p:cNvCxnSpPr>
            <a:cxnSpLocks/>
            <a:endCxn id="14" idx="1"/>
          </p:cNvCxnSpPr>
          <p:nvPr/>
        </p:nvCxnSpPr>
        <p:spPr>
          <a:xfrm flipV="1">
            <a:off x="5810066" y="4567748"/>
            <a:ext cx="343942" cy="9051"/>
          </a:xfrm>
          <a:prstGeom prst="straightConnector1">
            <a:avLst/>
          </a:prstGeom>
          <a:ln w="3810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C3217CC-7DC0-4881-9CDA-DD179A1D7377}"/>
              </a:ext>
            </a:extLst>
          </p:cNvPr>
          <p:cNvCxnSpPr>
            <a:cxnSpLocks/>
          </p:cNvCxnSpPr>
          <p:nvPr/>
        </p:nvCxnSpPr>
        <p:spPr>
          <a:xfrm flipH="1">
            <a:off x="11666968" y="4460820"/>
            <a:ext cx="499173" cy="0"/>
          </a:xfrm>
          <a:prstGeom prst="straightConnector1">
            <a:avLst/>
          </a:prstGeom>
          <a:ln w="38100">
            <a:solidFill>
              <a:srgbClr val="FA0F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125585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878679-73FE-4349-BE37-D7AEBBFA9BE4}"/>
              </a:ext>
            </a:extLst>
          </p:cNvPr>
          <p:cNvSpPr>
            <a:spLocks noGrp="1"/>
          </p:cNvSpPr>
          <p:nvPr>
            <p:ph type="title"/>
          </p:nvPr>
        </p:nvSpPr>
        <p:spPr/>
        <p:txBody>
          <a:bodyPr/>
          <a:lstStyle/>
          <a:p>
            <a:r>
              <a:rPr lang="en-US" dirty="0"/>
              <a:t>The “catch” with frameworks</a:t>
            </a:r>
          </a:p>
        </p:txBody>
      </p:sp>
      <p:sp>
        <p:nvSpPr>
          <p:cNvPr id="6" name="TextBox 5">
            <a:extLst>
              <a:ext uri="{FF2B5EF4-FFF2-40B4-BE49-F238E27FC236}">
                <a16:creationId xmlns:a16="http://schemas.microsoft.com/office/drawing/2014/main" id="{A604CF90-7EE5-F24C-9F57-531E9D76A8AA}"/>
              </a:ext>
            </a:extLst>
          </p:cNvPr>
          <p:cNvSpPr txBox="1"/>
          <p:nvPr/>
        </p:nvSpPr>
        <p:spPr>
          <a:xfrm>
            <a:off x="304721" y="1505414"/>
            <a:ext cx="8323112" cy="461665"/>
          </a:xfrm>
          <a:prstGeom prst="rect">
            <a:avLst/>
          </a:prstGeom>
          <a:noFill/>
        </p:spPr>
        <p:txBody>
          <a:bodyPr wrap="none" rtlCol="0">
            <a:spAutoFit/>
          </a:bodyPr>
          <a:lstStyle/>
          <a:p>
            <a:pPr marL="285750" indent="-285750">
              <a:buFont typeface="Wingdings" pitchFamily="2" charset="2"/>
              <a:buChar char="Ø"/>
            </a:pPr>
            <a:r>
              <a:rPr lang="en-RO" sz="2400" dirty="0"/>
              <a:t>Locks the team in that specific framework (think Angular vs React)</a:t>
            </a:r>
          </a:p>
        </p:txBody>
      </p:sp>
      <p:sp>
        <p:nvSpPr>
          <p:cNvPr id="7" name="TextBox 6">
            <a:extLst>
              <a:ext uri="{FF2B5EF4-FFF2-40B4-BE49-F238E27FC236}">
                <a16:creationId xmlns:a16="http://schemas.microsoft.com/office/drawing/2014/main" id="{9770E529-5C57-5447-A427-A5157B560FC1}"/>
              </a:ext>
            </a:extLst>
          </p:cNvPr>
          <p:cNvSpPr txBox="1"/>
          <p:nvPr/>
        </p:nvSpPr>
        <p:spPr>
          <a:xfrm>
            <a:off x="304721" y="2279635"/>
            <a:ext cx="8709436" cy="461665"/>
          </a:xfrm>
          <a:prstGeom prst="rect">
            <a:avLst/>
          </a:prstGeom>
          <a:noFill/>
        </p:spPr>
        <p:txBody>
          <a:bodyPr wrap="none" rtlCol="0">
            <a:spAutoFit/>
          </a:bodyPr>
          <a:lstStyle/>
          <a:p>
            <a:pPr marL="285750" indent="-285750">
              <a:buFont typeface="Wingdings" pitchFamily="2" charset="2"/>
              <a:buChar char="Ø"/>
            </a:pPr>
            <a:r>
              <a:rPr lang="en-RO" sz="2400" dirty="0"/>
              <a:t>Components can’t be shared across teams using different frameworks</a:t>
            </a:r>
          </a:p>
        </p:txBody>
      </p:sp>
      <p:sp>
        <p:nvSpPr>
          <p:cNvPr id="8" name="TextBox 7">
            <a:extLst>
              <a:ext uri="{FF2B5EF4-FFF2-40B4-BE49-F238E27FC236}">
                <a16:creationId xmlns:a16="http://schemas.microsoft.com/office/drawing/2014/main" id="{489BE487-7F35-5E42-AB6B-8FB73E28A36F}"/>
              </a:ext>
            </a:extLst>
          </p:cNvPr>
          <p:cNvSpPr txBox="1"/>
          <p:nvPr/>
        </p:nvSpPr>
        <p:spPr>
          <a:xfrm>
            <a:off x="304721" y="3053856"/>
            <a:ext cx="9573455" cy="461665"/>
          </a:xfrm>
          <a:prstGeom prst="rect">
            <a:avLst/>
          </a:prstGeom>
          <a:noFill/>
        </p:spPr>
        <p:txBody>
          <a:bodyPr wrap="none" rtlCol="0">
            <a:spAutoFit/>
          </a:bodyPr>
          <a:lstStyle/>
          <a:p>
            <a:pPr marL="285750" indent="-285750">
              <a:buFont typeface="Wingdings" pitchFamily="2" charset="2"/>
              <a:buChar char="Ø"/>
            </a:pPr>
            <a:r>
              <a:rPr lang="en-RO" sz="2400" dirty="0"/>
              <a:t>You’re whole project depends on the person/team that wrote the framework</a:t>
            </a:r>
          </a:p>
        </p:txBody>
      </p:sp>
      <p:sp>
        <p:nvSpPr>
          <p:cNvPr id="9" name="TextBox 8">
            <a:extLst>
              <a:ext uri="{FF2B5EF4-FFF2-40B4-BE49-F238E27FC236}">
                <a16:creationId xmlns:a16="http://schemas.microsoft.com/office/drawing/2014/main" id="{5A0688A0-A832-E845-960F-0C7C43608A00}"/>
              </a:ext>
            </a:extLst>
          </p:cNvPr>
          <p:cNvSpPr txBox="1"/>
          <p:nvPr/>
        </p:nvSpPr>
        <p:spPr>
          <a:xfrm>
            <a:off x="304721" y="3828077"/>
            <a:ext cx="4692310" cy="461665"/>
          </a:xfrm>
          <a:prstGeom prst="rect">
            <a:avLst/>
          </a:prstGeom>
          <a:noFill/>
        </p:spPr>
        <p:txBody>
          <a:bodyPr wrap="none" rtlCol="0">
            <a:spAutoFit/>
          </a:bodyPr>
          <a:lstStyle/>
          <a:p>
            <a:pPr marL="285750" indent="-285750">
              <a:buFont typeface="Wingdings" pitchFamily="2" charset="2"/>
              <a:buChar char="Ø"/>
            </a:pPr>
            <a:r>
              <a:rPr lang="en-RO" sz="2400" dirty="0"/>
              <a:t>They limit your skills as a developer</a:t>
            </a:r>
          </a:p>
        </p:txBody>
      </p:sp>
    </p:spTree>
    <p:extLst>
      <p:ext uri="{BB962C8B-B14F-4D97-AF65-F5344CB8AC3E}">
        <p14:creationId xmlns:p14="http://schemas.microsoft.com/office/powerpoint/2010/main" val="1099177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F76F8F-D552-4018-BBC8-4C5A188F6F8C}"/>
              </a:ext>
            </a:extLst>
          </p:cNvPr>
          <p:cNvSpPr>
            <a:spLocks noGrp="1"/>
          </p:cNvSpPr>
          <p:nvPr>
            <p:ph type="title"/>
          </p:nvPr>
        </p:nvSpPr>
        <p:spPr/>
        <p:txBody>
          <a:bodyPr/>
          <a:lstStyle/>
          <a:p>
            <a:r>
              <a:rPr lang="en-US"/>
              <a:t>How to change layouts</a:t>
            </a:r>
          </a:p>
        </p:txBody>
      </p:sp>
      <p:sp>
        <p:nvSpPr>
          <p:cNvPr id="5" name="Content Placeholder 4">
            <a:extLst>
              <a:ext uri="{FF2B5EF4-FFF2-40B4-BE49-F238E27FC236}">
                <a16:creationId xmlns:a16="http://schemas.microsoft.com/office/drawing/2014/main" id="{FC375F77-6545-4603-9879-51E03F2FB8DB}"/>
              </a:ext>
            </a:extLst>
          </p:cNvPr>
          <p:cNvSpPr>
            <a:spLocks noGrp="1"/>
          </p:cNvSpPr>
          <p:nvPr>
            <p:ph idx="1"/>
          </p:nvPr>
        </p:nvSpPr>
        <p:spPr>
          <a:xfrm>
            <a:off x="304721" y="1426464"/>
            <a:ext cx="5441760" cy="4599432"/>
          </a:xfrm>
        </p:spPr>
        <p:txBody>
          <a:bodyPr/>
          <a:lstStyle/>
          <a:p>
            <a:pPr marL="0" indent="0">
              <a:lnSpc>
                <a:spcPct val="120000"/>
              </a:lnSpc>
              <a:spcBef>
                <a:spcPts val="1200"/>
              </a:spcBef>
              <a:buNone/>
            </a:pPr>
            <a:r>
              <a:rPr lang="en-US" sz="1600" dirty="0"/>
              <a:t>To change a slide’s layout (Mac or Windows):</a:t>
            </a:r>
          </a:p>
          <a:p>
            <a:pPr marL="338037" indent="-225357">
              <a:lnSpc>
                <a:spcPct val="120000"/>
              </a:lnSpc>
              <a:buFont typeface="Wingdings" pitchFamily="2" charset="2"/>
              <a:buAutoNum type="arabicPeriod"/>
            </a:pPr>
            <a:r>
              <a:rPr lang="en-US" sz="1600" dirty="0"/>
              <a:t>Make sure you are in the Home tab</a:t>
            </a:r>
          </a:p>
          <a:p>
            <a:pPr marL="338037" indent="-225357">
              <a:lnSpc>
                <a:spcPct val="120000"/>
              </a:lnSpc>
              <a:buFont typeface="Wingdings" pitchFamily="2" charset="2"/>
              <a:buAutoNum type="arabicPeriod"/>
            </a:pPr>
            <a:r>
              <a:rPr lang="en-US" sz="1600" dirty="0"/>
              <a:t>Click the Layout button</a:t>
            </a:r>
          </a:p>
          <a:p>
            <a:pPr marL="338037" indent="-225357">
              <a:lnSpc>
                <a:spcPct val="120000"/>
              </a:lnSpc>
              <a:buFont typeface="Wingdings" pitchFamily="2" charset="2"/>
              <a:buAutoNum type="arabicPeriod"/>
            </a:pPr>
            <a:r>
              <a:rPr lang="en-US" sz="1600" dirty="0"/>
              <a:t>Select a Layout</a:t>
            </a:r>
          </a:p>
          <a:p>
            <a:pPr marL="338227" lvl="1" indent="0">
              <a:lnSpc>
                <a:spcPct val="120000"/>
              </a:lnSpc>
              <a:spcBef>
                <a:spcPts val="0"/>
              </a:spcBef>
              <a:spcAft>
                <a:spcPts val="800"/>
              </a:spcAft>
              <a:buNone/>
            </a:pPr>
            <a:endParaRPr lang="en-US" sz="1400" i="1" dirty="0"/>
          </a:p>
          <a:p>
            <a:pPr marL="0" indent="0">
              <a:lnSpc>
                <a:spcPct val="120000"/>
              </a:lnSpc>
              <a:spcBef>
                <a:spcPts val="1200"/>
              </a:spcBef>
              <a:buNone/>
            </a:pPr>
            <a:r>
              <a:rPr lang="en-US" sz="1600" dirty="0"/>
              <a:t>To change a slide’s layout (Windows Only):</a:t>
            </a:r>
          </a:p>
          <a:p>
            <a:pPr marL="338037" indent="-225357">
              <a:lnSpc>
                <a:spcPct val="120000"/>
              </a:lnSpc>
              <a:buFont typeface="Wingdings" pitchFamily="2" charset="2"/>
              <a:buAutoNum type="arabicPeriod"/>
            </a:pPr>
            <a:r>
              <a:rPr lang="en-US" sz="1600" dirty="0"/>
              <a:t>Right-click the slide thumbnail</a:t>
            </a:r>
          </a:p>
          <a:p>
            <a:pPr marL="338037" indent="-225357">
              <a:lnSpc>
                <a:spcPct val="120000"/>
              </a:lnSpc>
              <a:buFont typeface="Wingdings" pitchFamily="2" charset="2"/>
              <a:buAutoNum type="arabicPeriod"/>
            </a:pPr>
            <a:r>
              <a:rPr lang="en-US" sz="1600" dirty="0"/>
              <a:t>Mouse-over Layout</a:t>
            </a:r>
          </a:p>
          <a:p>
            <a:pPr marL="338037" indent="-225357">
              <a:lnSpc>
                <a:spcPct val="120000"/>
              </a:lnSpc>
              <a:buFont typeface="Wingdings" pitchFamily="2" charset="2"/>
              <a:buAutoNum type="arabicPeriod"/>
            </a:pPr>
            <a:r>
              <a:rPr lang="en-US" sz="1600" dirty="0"/>
              <a:t>Choose the layout you want for that slide </a:t>
            </a:r>
          </a:p>
        </p:txBody>
      </p:sp>
      <p:pic>
        <p:nvPicPr>
          <p:cNvPr id="2" name="Picture 1">
            <a:extLst>
              <a:ext uri="{FF2B5EF4-FFF2-40B4-BE49-F238E27FC236}">
                <a16:creationId xmlns:a16="http://schemas.microsoft.com/office/drawing/2014/main" id="{D2721AFB-B6D4-4BE6-8870-9FE5AE92677F}"/>
              </a:ext>
            </a:extLst>
          </p:cNvPr>
          <p:cNvPicPr>
            <a:picLocks noChangeAspect="1"/>
          </p:cNvPicPr>
          <p:nvPr/>
        </p:nvPicPr>
        <p:blipFill>
          <a:blip r:embed="rId2"/>
          <a:stretch>
            <a:fillRect/>
          </a:stretch>
        </p:blipFill>
        <p:spPr>
          <a:xfrm>
            <a:off x="6207848" y="1431925"/>
            <a:ext cx="5980977" cy="4133350"/>
          </a:xfrm>
          <a:prstGeom prst="rect">
            <a:avLst/>
          </a:prstGeom>
        </p:spPr>
      </p:pic>
      <p:sp>
        <p:nvSpPr>
          <p:cNvPr id="14" name="Rectangle 13">
            <a:extLst>
              <a:ext uri="{FF2B5EF4-FFF2-40B4-BE49-F238E27FC236}">
                <a16:creationId xmlns:a16="http://schemas.microsoft.com/office/drawing/2014/main" id="{D48F0544-E44F-4630-AEF4-58BE5BD88B81}"/>
              </a:ext>
            </a:extLst>
          </p:cNvPr>
          <p:cNvSpPr/>
          <p:nvPr/>
        </p:nvSpPr>
        <p:spPr>
          <a:xfrm>
            <a:off x="8552691" y="2064978"/>
            <a:ext cx="769344" cy="278899"/>
          </a:xfrm>
          <a:prstGeom prst="rect">
            <a:avLst/>
          </a:prstGeom>
          <a:no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cxnSp>
        <p:nvCxnSpPr>
          <p:cNvPr id="15" name="Straight Arrow Connector 14">
            <a:extLst>
              <a:ext uri="{FF2B5EF4-FFF2-40B4-BE49-F238E27FC236}">
                <a16:creationId xmlns:a16="http://schemas.microsoft.com/office/drawing/2014/main" id="{A26EFE20-7A03-48F9-BB3D-9F0AE3B73190}"/>
              </a:ext>
            </a:extLst>
          </p:cNvPr>
          <p:cNvCxnSpPr>
            <a:cxnSpLocks/>
            <a:endCxn id="14" idx="0"/>
          </p:cNvCxnSpPr>
          <p:nvPr/>
        </p:nvCxnSpPr>
        <p:spPr>
          <a:xfrm>
            <a:off x="8937363" y="1109535"/>
            <a:ext cx="0" cy="955443"/>
          </a:xfrm>
          <a:prstGeom prst="straightConnector1">
            <a:avLst/>
          </a:prstGeom>
          <a:ln w="3810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045D07A-A236-4729-B380-E309E550D2D0}"/>
              </a:ext>
            </a:extLst>
          </p:cNvPr>
          <p:cNvSpPr/>
          <p:nvPr/>
        </p:nvSpPr>
        <p:spPr>
          <a:xfrm>
            <a:off x="6706266" y="1786079"/>
            <a:ext cx="570205" cy="278899"/>
          </a:xfrm>
          <a:prstGeom prst="rect">
            <a:avLst/>
          </a:prstGeom>
          <a:no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cxnSp>
        <p:nvCxnSpPr>
          <p:cNvPr id="17" name="Straight Arrow Connector 16">
            <a:extLst>
              <a:ext uri="{FF2B5EF4-FFF2-40B4-BE49-F238E27FC236}">
                <a16:creationId xmlns:a16="http://schemas.microsoft.com/office/drawing/2014/main" id="{D0B029F4-AE1B-4111-BCBD-BE5E8CCC645B}"/>
              </a:ext>
            </a:extLst>
          </p:cNvPr>
          <p:cNvCxnSpPr>
            <a:cxnSpLocks/>
          </p:cNvCxnSpPr>
          <p:nvPr/>
        </p:nvCxnSpPr>
        <p:spPr>
          <a:xfrm>
            <a:off x="6967239" y="1205794"/>
            <a:ext cx="0" cy="580285"/>
          </a:xfrm>
          <a:prstGeom prst="straightConnector1">
            <a:avLst/>
          </a:prstGeom>
          <a:ln w="3810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013438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F12FF5-2F8A-4802-A195-A185DF89370B}"/>
              </a:ext>
            </a:extLst>
          </p:cNvPr>
          <p:cNvPicPr>
            <a:picLocks noChangeAspect="1"/>
          </p:cNvPicPr>
          <p:nvPr/>
        </p:nvPicPr>
        <p:blipFill>
          <a:blip r:embed="rId2"/>
          <a:stretch>
            <a:fillRect/>
          </a:stretch>
        </p:blipFill>
        <p:spPr>
          <a:xfrm>
            <a:off x="6346504" y="2956260"/>
            <a:ext cx="4115345" cy="2627236"/>
          </a:xfrm>
          <a:prstGeom prst="rect">
            <a:avLst/>
          </a:prstGeom>
          <a:ln>
            <a:solidFill>
              <a:schemeClr val="bg1">
                <a:lumMod val="85000"/>
              </a:schemeClr>
            </a:solidFill>
          </a:ln>
        </p:spPr>
      </p:pic>
      <p:sp>
        <p:nvSpPr>
          <p:cNvPr id="4" name="Title 3">
            <a:extLst>
              <a:ext uri="{FF2B5EF4-FFF2-40B4-BE49-F238E27FC236}">
                <a16:creationId xmlns:a16="http://schemas.microsoft.com/office/drawing/2014/main" id="{73F76F8F-D552-4018-BBC8-4C5A188F6F8C}"/>
              </a:ext>
            </a:extLst>
          </p:cNvPr>
          <p:cNvSpPr>
            <a:spLocks noGrp="1"/>
          </p:cNvSpPr>
          <p:nvPr>
            <p:ph type="title"/>
          </p:nvPr>
        </p:nvSpPr>
        <p:spPr/>
        <p:txBody>
          <a:bodyPr/>
          <a:lstStyle/>
          <a:p>
            <a:r>
              <a:rPr lang="en-US"/>
              <a:t>Using footers and page numbers</a:t>
            </a:r>
          </a:p>
        </p:txBody>
      </p:sp>
      <p:sp>
        <p:nvSpPr>
          <p:cNvPr id="5" name="Content Placeholder 4">
            <a:extLst>
              <a:ext uri="{FF2B5EF4-FFF2-40B4-BE49-F238E27FC236}">
                <a16:creationId xmlns:a16="http://schemas.microsoft.com/office/drawing/2014/main" id="{FC375F77-6545-4603-9879-51E03F2FB8DB}"/>
              </a:ext>
            </a:extLst>
          </p:cNvPr>
          <p:cNvSpPr>
            <a:spLocks noGrp="1"/>
          </p:cNvSpPr>
          <p:nvPr>
            <p:ph idx="1"/>
          </p:nvPr>
        </p:nvSpPr>
        <p:spPr>
          <a:xfrm>
            <a:off x="313733" y="1431925"/>
            <a:ext cx="4933581" cy="4599432"/>
          </a:xfrm>
        </p:spPr>
        <p:txBody>
          <a:bodyPr/>
          <a:lstStyle/>
          <a:p>
            <a:pPr marL="0" indent="0">
              <a:spcBef>
                <a:spcPts val="1200"/>
              </a:spcBef>
              <a:buNone/>
            </a:pPr>
            <a:r>
              <a:rPr lang="en-US" sz="1600" dirty="0"/>
              <a:t>To add a custom footer:</a:t>
            </a:r>
          </a:p>
          <a:p>
            <a:pPr marL="338037" indent="-225357">
              <a:buAutoNum type="arabicPeriod"/>
            </a:pPr>
            <a:r>
              <a:rPr lang="en-US" sz="1600" dirty="0"/>
              <a:t>Click the Insert tab</a:t>
            </a:r>
          </a:p>
          <a:p>
            <a:pPr marL="338037" indent="-225357">
              <a:buAutoNum type="arabicPeriod"/>
            </a:pPr>
            <a:r>
              <a:rPr lang="en-US" sz="1600" dirty="0"/>
              <a:t>Click the Header and Footer button on the Text group</a:t>
            </a:r>
          </a:p>
          <a:p>
            <a:pPr marL="338037" indent="-225357">
              <a:buAutoNum type="arabicPeriod"/>
            </a:pPr>
            <a:r>
              <a:rPr lang="en-US" sz="1600" dirty="0"/>
              <a:t>Change the text in the footer box</a:t>
            </a:r>
          </a:p>
          <a:p>
            <a:pPr marL="338037" indent="-225357">
              <a:buAutoNum type="arabicPeriod"/>
            </a:pPr>
            <a:r>
              <a:rPr lang="en-US" sz="1600" dirty="0"/>
              <a:t>Hit the Apply to All button</a:t>
            </a:r>
          </a:p>
          <a:p>
            <a:pPr marL="338037" indent="-225357">
              <a:buAutoNum type="arabicPeriod"/>
            </a:pPr>
            <a:r>
              <a:rPr lang="en-US" sz="1600" dirty="0"/>
              <a:t>It will appear at the bottom area, to the right of the Adobe logo.</a:t>
            </a:r>
          </a:p>
          <a:p>
            <a:pPr marL="338037" indent="-225357">
              <a:buAutoNum type="arabicPeriod"/>
            </a:pPr>
            <a:endParaRPr lang="en-US" sz="1600" dirty="0"/>
          </a:p>
          <a:p>
            <a:pPr marL="0" indent="0">
              <a:buNone/>
            </a:pPr>
            <a:r>
              <a:rPr lang="en-US" sz="1600" dirty="0"/>
              <a:t>Slide number controls are also here.</a:t>
            </a:r>
          </a:p>
        </p:txBody>
      </p:sp>
      <p:pic>
        <p:nvPicPr>
          <p:cNvPr id="6" name="Picture 5">
            <a:extLst>
              <a:ext uri="{FF2B5EF4-FFF2-40B4-BE49-F238E27FC236}">
                <a16:creationId xmlns:a16="http://schemas.microsoft.com/office/drawing/2014/main" id="{F873DB82-0393-4EF7-B92A-7172E70A2092}"/>
              </a:ext>
            </a:extLst>
          </p:cNvPr>
          <p:cNvPicPr>
            <a:picLocks noChangeAspect="1"/>
          </p:cNvPicPr>
          <p:nvPr/>
        </p:nvPicPr>
        <p:blipFill>
          <a:blip r:embed="rId3"/>
          <a:stretch>
            <a:fillRect/>
          </a:stretch>
        </p:blipFill>
        <p:spPr>
          <a:xfrm>
            <a:off x="6346504" y="1431925"/>
            <a:ext cx="5455326" cy="973627"/>
          </a:xfrm>
          <a:prstGeom prst="rect">
            <a:avLst/>
          </a:prstGeom>
        </p:spPr>
      </p:pic>
      <p:sp>
        <p:nvSpPr>
          <p:cNvPr id="13" name="Rectangle 12">
            <a:extLst>
              <a:ext uri="{FF2B5EF4-FFF2-40B4-BE49-F238E27FC236}">
                <a16:creationId xmlns:a16="http://schemas.microsoft.com/office/drawing/2014/main" id="{0817724A-FA78-40C7-AE36-72462286AD19}"/>
              </a:ext>
            </a:extLst>
          </p:cNvPr>
          <p:cNvSpPr/>
          <p:nvPr/>
        </p:nvSpPr>
        <p:spPr>
          <a:xfrm>
            <a:off x="6886808" y="1544809"/>
            <a:ext cx="384672" cy="278899"/>
          </a:xfrm>
          <a:prstGeom prst="rect">
            <a:avLst/>
          </a:prstGeom>
          <a:no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cxnSp>
        <p:nvCxnSpPr>
          <p:cNvPr id="18" name="Straight Arrow Connector 17">
            <a:extLst>
              <a:ext uri="{FF2B5EF4-FFF2-40B4-BE49-F238E27FC236}">
                <a16:creationId xmlns:a16="http://schemas.microsoft.com/office/drawing/2014/main" id="{1E5E46E9-3B59-41CB-8E37-076D6B7174E9}"/>
              </a:ext>
            </a:extLst>
          </p:cNvPr>
          <p:cNvCxnSpPr>
            <a:cxnSpLocks/>
            <a:endCxn id="13" idx="0"/>
          </p:cNvCxnSpPr>
          <p:nvPr/>
        </p:nvCxnSpPr>
        <p:spPr>
          <a:xfrm>
            <a:off x="7079144" y="1021501"/>
            <a:ext cx="0" cy="523308"/>
          </a:xfrm>
          <a:prstGeom prst="straightConnector1">
            <a:avLst/>
          </a:prstGeom>
          <a:ln w="3810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0CFBF132-24BE-4B96-8AFE-2AE8647F4E6F}"/>
              </a:ext>
            </a:extLst>
          </p:cNvPr>
          <p:cNvSpPr/>
          <p:nvPr/>
        </p:nvSpPr>
        <p:spPr>
          <a:xfrm>
            <a:off x="11342388" y="1712884"/>
            <a:ext cx="384672" cy="479562"/>
          </a:xfrm>
          <a:prstGeom prst="rect">
            <a:avLst/>
          </a:prstGeom>
          <a:no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cxnSp>
        <p:nvCxnSpPr>
          <p:cNvPr id="20" name="Straight Arrow Connector 19">
            <a:extLst>
              <a:ext uri="{FF2B5EF4-FFF2-40B4-BE49-F238E27FC236}">
                <a16:creationId xmlns:a16="http://schemas.microsoft.com/office/drawing/2014/main" id="{50CC2DCD-399E-4262-A1BE-36B4B96B2DDF}"/>
              </a:ext>
            </a:extLst>
          </p:cNvPr>
          <p:cNvCxnSpPr>
            <a:cxnSpLocks/>
            <a:endCxn id="19" idx="0"/>
          </p:cNvCxnSpPr>
          <p:nvPr/>
        </p:nvCxnSpPr>
        <p:spPr>
          <a:xfrm>
            <a:off x="11534724" y="1021501"/>
            <a:ext cx="0" cy="691383"/>
          </a:xfrm>
          <a:prstGeom prst="straightConnector1">
            <a:avLst/>
          </a:prstGeom>
          <a:ln w="3810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C4E5D6CF-921E-44B2-B26F-BC8CBD09FCC8}"/>
              </a:ext>
            </a:extLst>
          </p:cNvPr>
          <p:cNvSpPr/>
          <p:nvPr/>
        </p:nvSpPr>
        <p:spPr>
          <a:xfrm>
            <a:off x="6502137" y="4629170"/>
            <a:ext cx="3070822" cy="316809"/>
          </a:xfrm>
          <a:prstGeom prst="rect">
            <a:avLst/>
          </a:prstGeom>
          <a:no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cxnSp>
        <p:nvCxnSpPr>
          <p:cNvPr id="22" name="Straight Arrow Connector 21">
            <a:extLst>
              <a:ext uri="{FF2B5EF4-FFF2-40B4-BE49-F238E27FC236}">
                <a16:creationId xmlns:a16="http://schemas.microsoft.com/office/drawing/2014/main" id="{A13AEEF1-719D-4A17-BCDD-491272E905F9}"/>
              </a:ext>
            </a:extLst>
          </p:cNvPr>
          <p:cNvCxnSpPr>
            <a:cxnSpLocks/>
            <a:endCxn id="21" idx="3"/>
          </p:cNvCxnSpPr>
          <p:nvPr/>
        </p:nvCxnSpPr>
        <p:spPr>
          <a:xfrm flipH="1">
            <a:off x="9572959" y="4787575"/>
            <a:ext cx="414830" cy="0"/>
          </a:xfrm>
          <a:prstGeom prst="straightConnector1">
            <a:avLst/>
          </a:prstGeom>
          <a:ln w="3810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039788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C83803-625D-40DB-B9D3-CE2C1A4E4144}"/>
              </a:ext>
            </a:extLst>
          </p:cNvPr>
          <p:cNvSpPr>
            <a:spLocks noGrp="1"/>
          </p:cNvSpPr>
          <p:nvPr>
            <p:ph type="title"/>
          </p:nvPr>
        </p:nvSpPr>
        <p:spPr/>
        <p:txBody>
          <a:bodyPr/>
          <a:lstStyle/>
          <a:p>
            <a:r>
              <a:rPr lang="en-US"/>
              <a:t>Additional resources</a:t>
            </a:r>
          </a:p>
        </p:txBody>
      </p:sp>
      <p:sp>
        <p:nvSpPr>
          <p:cNvPr id="6" name="Content Placeholder 5">
            <a:extLst>
              <a:ext uri="{FF2B5EF4-FFF2-40B4-BE49-F238E27FC236}">
                <a16:creationId xmlns:a16="http://schemas.microsoft.com/office/drawing/2014/main" id="{1D9B4EB9-3E00-4150-A7BF-E308540F0CAF}"/>
              </a:ext>
            </a:extLst>
          </p:cNvPr>
          <p:cNvSpPr>
            <a:spLocks noGrp="1"/>
          </p:cNvSpPr>
          <p:nvPr>
            <p:ph idx="1"/>
          </p:nvPr>
        </p:nvSpPr>
        <p:spPr>
          <a:xfrm>
            <a:off x="303213" y="1426464"/>
            <a:ext cx="5441760" cy="4599432"/>
          </a:xfrm>
        </p:spPr>
        <p:txBody>
          <a:bodyPr/>
          <a:lstStyle/>
          <a:p>
            <a:r>
              <a:rPr lang="en-US" sz="1799" dirty="0">
                <a:latin typeface="+mj-lt"/>
              </a:rPr>
              <a:t>Additional templates </a:t>
            </a:r>
            <a:r>
              <a:rPr lang="en-US" sz="1799" dirty="0"/>
              <a:t>are available on </a:t>
            </a:r>
            <a:r>
              <a:rPr lang="en-US" sz="1799" dirty="0">
                <a:hlinkClick r:id="rId2"/>
              </a:rPr>
              <a:t>Brand Center</a:t>
            </a:r>
            <a:r>
              <a:rPr lang="en-US" sz="1799" dirty="0"/>
              <a:t>.</a:t>
            </a:r>
          </a:p>
          <a:p>
            <a:r>
              <a:rPr lang="en-US" sz="1799" dirty="0">
                <a:latin typeface="+mj-lt"/>
              </a:rPr>
              <a:t>Tips for creating a great presentation</a:t>
            </a:r>
            <a:br>
              <a:rPr lang="en-US" sz="1799" dirty="0"/>
            </a:br>
            <a:r>
              <a:rPr lang="en-US" sz="1799" dirty="0"/>
              <a:t>Watch this </a:t>
            </a:r>
            <a:r>
              <a:rPr lang="en-US" sz="1799" dirty="0">
                <a:hlinkClick r:id="rId3"/>
              </a:rPr>
              <a:t>tutorial</a:t>
            </a:r>
            <a:r>
              <a:rPr lang="en-US" sz="1799" dirty="0"/>
              <a:t> from one of our presentation designers.</a:t>
            </a:r>
          </a:p>
          <a:p>
            <a:r>
              <a:rPr lang="en-US" sz="1799" dirty="0">
                <a:latin typeface="+mj-lt"/>
              </a:rPr>
              <a:t>Customizing the Quick Access Toolbar</a:t>
            </a:r>
            <a:br>
              <a:rPr lang="en-US" sz="1799" dirty="0"/>
            </a:br>
            <a:r>
              <a:rPr lang="en-US" sz="1799" dirty="0"/>
              <a:t>Work faster in PowerPoint by putting the tools you use most in the Quick Access Toolbar. Watch this </a:t>
            </a:r>
            <a:r>
              <a:rPr lang="en-US" sz="1799" dirty="0">
                <a:hlinkClick r:id="rId4"/>
              </a:rPr>
              <a:t>video</a:t>
            </a:r>
            <a:r>
              <a:rPr lang="en-US" sz="1799" dirty="0"/>
              <a:t> to see how </a:t>
            </a:r>
          </a:p>
          <a:p>
            <a:r>
              <a:rPr lang="en-US" sz="1799" dirty="0">
                <a:latin typeface="+mj-lt"/>
              </a:rPr>
              <a:t>Formatting between standard and widescreen ratios</a:t>
            </a:r>
            <a:br>
              <a:rPr lang="en-US" sz="1799" dirty="0"/>
            </a:br>
            <a:r>
              <a:rPr lang="en-US" sz="1799" dirty="0"/>
              <a:t>Instructions are available on </a:t>
            </a:r>
            <a:r>
              <a:rPr lang="en-US" sz="1799" dirty="0">
                <a:hlinkClick r:id="rId5"/>
              </a:rPr>
              <a:t>Brand Center</a:t>
            </a:r>
            <a:r>
              <a:rPr lang="en-US" sz="1799" dirty="0"/>
              <a:t>.</a:t>
            </a:r>
          </a:p>
          <a:p>
            <a:pPr lvl="1">
              <a:lnSpc>
                <a:spcPct val="100000"/>
              </a:lnSpc>
            </a:pPr>
            <a:endParaRPr lang="en-US" sz="1600" dirty="0"/>
          </a:p>
        </p:txBody>
      </p:sp>
      <p:sp>
        <p:nvSpPr>
          <p:cNvPr id="5" name="Content Placeholder 5">
            <a:extLst>
              <a:ext uri="{FF2B5EF4-FFF2-40B4-BE49-F238E27FC236}">
                <a16:creationId xmlns:a16="http://schemas.microsoft.com/office/drawing/2014/main" id="{4157094A-69E8-4717-B50D-EAA932CCA63A}"/>
              </a:ext>
            </a:extLst>
          </p:cNvPr>
          <p:cNvSpPr txBox="1">
            <a:spLocks/>
          </p:cNvSpPr>
          <p:nvPr/>
        </p:nvSpPr>
        <p:spPr>
          <a:xfrm>
            <a:off x="6400800" y="1441086"/>
            <a:ext cx="5008277" cy="4634801"/>
          </a:xfrm>
          <a:prstGeom prst="rect">
            <a:avLst/>
          </a:prstGeom>
        </p:spPr>
        <p:txBody>
          <a:bodyPr vert="horz" lIns="45708" tIns="45708" rIns="45708" bIns="45708" rtlCol="0" anchor="t">
            <a:noAutofit/>
          </a:bodyPr>
          <a:lstStyle>
            <a:lvl1pPr marL="233363" indent="-233363" algn="l" defTabSz="914400" rtl="0" eaLnBrk="1" latinLnBrk="0" hangingPunct="1">
              <a:lnSpc>
                <a:spcPct val="100000"/>
              </a:lnSpc>
              <a:spcBef>
                <a:spcPts val="1800"/>
              </a:spcBef>
              <a:buSzPct val="70000"/>
              <a:buFont typeface="Arial" panose="020B0604020202020204" pitchFamily="34" charset="0"/>
              <a:buChar char="•"/>
              <a:defRPr sz="2200" b="0" i="0" kern="1200">
                <a:solidFill>
                  <a:schemeClr val="tx1"/>
                </a:solidFill>
                <a:latin typeface="Adobe Clean SemiLight" panose="020B0403020404020204" pitchFamily="34" charset="0"/>
                <a:ea typeface="+mn-ea"/>
                <a:cs typeface="+mn-cs"/>
              </a:defRPr>
            </a:lvl1pPr>
            <a:lvl2pPr marL="690563" indent="-233363" algn="l" defTabSz="914400" rtl="0" eaLnBrk="1" latinLnBrk="0" hangingPunct="1">
              <a:lnSpc>
                <a:spcPct val="100000"/>
              </a:lnSpc>
              <a:spcBef>
                <a:spcPts val="1800"/>
              </a:spcBef>
              <a:buSzPct val="70000"/>
              <a:buFont typeface="Arial" panose="020B0604020202020204" pitchFamily="34" charset="0"/>
              <a:buChar char="•"/>
              <a:defRPr sz="2000" b="0" i="0" kern="1200">
                <a:solidFill>
                  <a:schemeClr val="tx1"/>
                </a:solidFill>
                <a:latin typeface="Adobe Clean SemiLight" panose="020B0403020404020204" pitchFamily="34" charset="0"/>
                <a:ea typeface="+mn-ea"/>
                <a:cs typeface="+mn-cs"/>
              </a:defRPr>
            </a:lvl2pPr>
            <a:lvl3pPr marL="1147763" indent="-233363" algn="l" defTabSz="914400" rtl="0" eaLnBrk="1" latinLnBrk="0" hangingPunct="1">
              <a:lnSpc>
                <a:spcPct val="100000"/>
              </a:lnSpc>
              <a:spcBef>
                <a:spcPts val="1800"/>
              </a:spcBef>
              <a:buSzPct val="70000"/>
              <a:buFont typeface="Arial" panose="020B0604020202020204" pitchFamily="34" charset="0"/>
              <a:buChar char="•"/>
              <a:defRPr sz="1800" b="0" i="0" kern="1200">
                <a:solidFill>
                  <a:schemeClr val="tx1"/>
                </a:solidFill>
                <a:latin typeface="Adobe Clean SemiLight" panose="020B0403020404020204" pitchFamily="34" charset="0"/>
                <a:ea typeface="+mn-ea"/>
                <a:cs typeface="+mn-cs"/>
              </a:defRPr>
            </a:lvl3pPr>
            <a:lvl4pPr marL="1604963" indent="-233363" algn="l" defTabSz="914400" rtl="0" eaLnBrk="1" latinLnBrk="0" hangingPunct="1">
              <a:lnSpc>
                <a:spcPct val="100000"/>
              </a:lnSpc>
              <a:spcBef>
                <a:spcPts val="1800"/>
              </a:spcBef>
              <a:buSzPct val="70000"/>
              <a:buFont typeface="Arial" panose="020B0604020202020204" pitchFamily="34" charset="0"/>
              <a:buChar char="•"/>
              <a:defRPr sz="1600" b="0" i="0" kern="1200">
                <a:solidFill>
                  <a:schemeClr val="tx1"/>
                </a:solidFill>
                <a:latin typeface="Adobe Clean SemiLight" panose="020B0403020404020204" pitchFamily="34" charset="0"/>
                <a:ea typeface="+mn-ea"/>
                <a:cs typeface="+mn-cs"/>
              </a:defRPr>
            </a:lvl4pPr>
            <a:lvl5pPr marL="2062163" indent="-233363" algn="l" defTabSz="914400" rtl="0" eaLnBrk="1" latinLnBrk="0" hangingPunct="1">
              <a:lnSpc>
                <a:spcPct val="100000"/>
              </a:lnSpc>
              <a:spcBef>
                <a:spcPts val="1800"/>
              </a:spcBef>
              <a:buSzPct val="70000"/>
              <a:buFont typeface="Arial" panose="020B0604020202020204" pitchFamily="34" charset="0"/>
              <a:buChar char="•"/>
              <a:defRPr sz="1400" b="0" i="0" kern="1200">
                <a:solidFill>
                  <a:schemeClr val="tx1"/>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sz="1799" dirty="0">
                <a:latin typeface="+mn-lt"/>
              </a:rPr>
              <a:t>Having trouble with extremely large PowerPoint file size? Help is here! </a:t>
            </a:r>
            <a:br>
              <a:rPr lang="en-US" sz="1799" dirty="0">
                <a:latin typeface="+mn-lt"/>
              </a:rPr>
            </a:br>
            <a:r>
              <a:rPr lang="en-US" sz="1799" dirty="0">
                <a:latin typeface="+mn-lt"/>
              </a:rPr>
              <a:t>Learn how to reduce image size, work with master slides, and incorporate video to keep overall file size down.</a:t>
            </a:r>
          </a:p>
          <a:p>
            <a:pPr lvl="1">
              <a:buFont typeface="Wingdings" panose="05000000000000000000" pitchFamily="2" charset="2"/>
              <a:buChar char="§"/>
            </a:pPr>
            <a:r>
              <a:rPr lang="en-US" sz="1600" dirty="0">
                <a:latin typeface="+mn-lt"/>
                <a:hlinkClick r:id="rId6"/>
              </a:rPr>
              <a:t>Quick reference: Three Steps to Smaller File Size</a:t>
            </a:r>
            <a:endParaRPr lang="en-US" sz="1600" i="1" dirty="0">
              <a:latin typeface="+mn-lt"/>
            </a:endParaRPr>
          </a:p>
          <a:p>
            <a:pPr lvl="1">
              <a:buFont typeface="Wingdings" panose="05000000000000000000" pitchFamily="2" charset="2"/>
              <a:buChar char="§"/>
            </a:pPr>
            <a:r>
              <a:rPr lang="en-US" sz="1600" dirty="0">
                <a:latin typeface="+mn-lt"/>
                <a:hlinkClick r:id="rId7"/>
              </a:rPr>
              <a:t>PDF: Reducing file size - Best practices for images, master slides, and video</a:t>
            </a:r>
            <a:endParaRPr lang="en-US" sz="1600" dirty="0">
              <a:latin typeface="+mn-lt"/>
            </a:endParaRPr>
          </a:p>
          <a:p>
            <a:pPr lvl="1">
              <a:buFont typeface="Wingdings" panose="05000000000000000000" pitchFamily="2" charset="2"/>
              <a:buChar char="§"/>
            </a:pPr>
            <a:r>
              <a:rPr lang="en-US" sz="1600" dirty="0">
                <a:latin typeface="+mn-lt"/>
                <a:hlinkClick r:id="rId8"/>
              </a:rPr>
              <a:t>Video: Working with Master Slides</a:t>
            </a:r>
            <a:endParaRPr lang="en-US" sz="1600" dirty="0">
              <a:latin typeface="+mn-lt"/>
            </a:endParaRPr>
          </a:p>
          <a:p>
            <a:pPr lvl="1">
              <a:buFont typeface="Wingdings" panose="05000000000000000000" pitchFamily="2" charset="2"/>
              <a:buChar char="§"/>
            </a:pPr>
            <a:r>
              <a:rPr lang="en-US" sz="1600" dirty="0">
                <a:latin typeface="+mn-lt"/>
                <a:hlinkClick r:id="rId9"/>
              </a:rPr>
              <a:t>Video: Reducing Image Size</a:t>
            </a:r>
            <a:endParaRPr lang="en-US" sz="1600" dirty="0">
              <a:latin typeface="+mn-lt"/>
            </a:endParaRPr>
          </a:p>
          <a:p>
            <a:pPr>
              <a:buFont typeface="Wingdings" panose="05000000000000000000" pitchFamily="2" charset="2"/>
              <a:buChar char="§"/>
            </a:pPr>
            <a:endParaRPr lang="en-US" sz="1400" dirty="0">
              <a:latin typeface="+mn-lt"/>
            </a:endParaRPr>
          </a:p>
          <a:p>
            <a:pPr>
              <a:buFont typeface="Wingdings" panose="05000000000000000000" pitchFamily="2" charset="2"/>
              <a:buChar char="§"/>
            </a:pPr>
            <a:endParaRPr lang="en-US" sz="2199" dirty="0">
              <a:latin typeface="+mn-lt"/>
            </a:endParaRPr>
          </a:p>
        </p:txBody>
      </p:sp>
    </p:spTree>
    <p:extLst>
      <p:ext uri="{BB962C8B-B14F-4D97-AF65-F5344CB8AC3E}">
        <p14:creationId xmlns:p14="http://schemas.microsoft.com/office/powerpoint/2010/main" val="245316973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42142A-575C-4DC0-AE96-FA9D3A438B58}"/>
              </a:ext>
            </a:extLst>
          </p:cNvPr>
          <p:cNvSpPr>
            <a:spLocks noGrp="1"/>
          </p:cNvSpPr>
          <p:nvPr>
            <p:ph type="ctrTitle"/>
          </p:nvPr>
        </p:nvSpPr>
        <p:spPr/>
        <p:txBody>
          <a:bodyPr/>
          <a:lstStyle/>
          <a:p>
            <a:r>
              <a:rPr lang="en-US" dirty="0"/>
              <a:t>Common layouts</a:t>
            </a:r>
          </a:p>
        </p:txBody>
      </p:sp>
      <p:sp>
        <p:nvSpPr>
          <p:cNvPr id="4" name="Content Placeholder 7">
            <a:extLst>
              <a:ext uri="{FF2B5EF4-FFF2-40B4-BE49-F238E27FC236}">
                <a16:creationId xmlns:a16="http://schemas.microsoft.com/office/drawing/2014/main" id="{BB26BE2D-BB4A-4E6E-B24E-8D5C5658F56B}"/>
              </a:ext>
            </a:extLst>
          </p:cNvPr>
          <p:cNvSpPr txBox="1">
            <a:spLocks/>
          </p:cNvSpPr>
          <p:nvPr/>
        </p:nvSpPr>
        <p:spPr>
          <a:xfrm>
            <a:off x="794580" y="3587191"/>
            <a:ext cx="5908415" cy="1393904"/>
          </a:xfrm>
          <a:prstGeom prst="rect">
            <a:avLst/>
          </a:prstGeom>
        </p:spPr>
        <p:txBody>
          <a:bodyPr vert="horz" lIns="45708" tIns="45708" rIns="45708" bIns="45708" rtlCol="0">
            <a:noAutofit/>
          </a:bodyPr>
          <a:lstStyle>
            <a:lvl1pPr marL="0" indent="0" algn="l" defTabSz="914400" rtl="0" eaLnBrk="1" latinLnBrk="0" hangingPunct="1">
              <a:lnSpc>
                <a:spcPct val="75000"/>
              </a:lnSpc>
              <a:spcBef>
                <a:spcPts val="1800"/>
              </a:spcBef>
              <a:buSzPct val="70000"/>
              <a:buFont typeface="Arial" panose="020B0604020202020204" pitchFamily="34" charset="0"/>
              <a:buNone/>
              <a:defRPr sz="3600" b="1" i="0" kern="1200" baseline="0">
                <a:solidFill>
                  <a:schemeClr val="accent6"/>
                </a:solidFill>
                <a:latin typeface="Adobe Clean ExtraBold" panose="020B0503020404020204" pitchFamily="34" charset="0"/>
                <a:ea typeface="+mn-ea"/>
                <a:cs typeface="+mn-cs"/>
              </a:defRPr>
            </a:lvl1pPr>
            <a:lvl2pPr marL="685800" indent="-228600" algn="l" defTabSz="914400" rtl="0" eaLnBrk="1" latinLnBrk="0" hangingPunct="1">
              <a:lnSpc>
                <a:spcPct val="100000"/>
              </a:lnSpc>
              <a:spcBef>
                <a:spcPts val="1800"/>
              </a:spcBef>
              <a:buSzPct val="70000"/>
              <a:buFont typeface="Arial" panose="020B0604020202020204" pitchFamily="34" charset="0"/>
              <a:buChar char="•"/>
              <a:defRPr sz="2000" b="0" i="0" kern="1200">
                <a:solidFill>
                  <a:schemeClr val="tx1"/>
                </a:solidFill>
                <a:latin typeface="Adobe Clean SemiLight" panose="020B0403020404020204" pitchFamily="34" charset="0"/>
                <a:ea typeface="+mn-ea"/>
                <a:cs typeface="+mn-cs"/>
              </a:defRPr>
            </a:lvl2pPr>
            <a:lvl3pPr marL="1143000" indent="-228600" algn="l" defTabSz="914400" rtl="0" eaLnBrk="1" latinLnBrk="0" hangingPunct="1">
              <a:lnSpc>
                <a:spcPct val="100000"/>
              </a:lnSpc>
              <a:spcBef>
                <a:spcPts val="1800"/>
              </a:spcBef>
              <a:buSzPct val="70000"/>
              <a:buFont typeface="Arial" panose="020B0604020202020204" pitchFamily="34" charset="0"/>
              <a:buChar char="•"/>
              <a:defRPr sz="1800" b="0" i="0" kern="1200">
                <a:solidFill>
                  <a:schemeClr val="tx1"/>
                </a:solidFill>
                <a:latin typeface="Adobe Clean SemiLight" panose="020B0403020404020204" pitchFamily="34" charset="0"/>
                <a:ea typeface="+mn-ea"/>
                <a:cs typeface="+mn-cs"/>
              </a:defRPr>
            </a:lvl3pPr>
            <a:lvl4pPr marL="1600200" indent="-228600" algn="l" defTabSz="914400" rtl="0" eaLnBrk="1" latinLnBrk="0" hangingPunct="1">
              <a:lnSpc>
                <a:spcPct val="100000"/>
              </a:lnSpc>
              <a:spcBef>
                <a:spcPts val="1800"/>
              </a:spcBef>
              <a:buSzPct val="70000"/>
              <a:buFont typeface="Arial" panose="020B0604020202020204" pitchFamily="34" charset="0"/>
              <a:buChar char="•"/>
              <a:defRPr sz="1600" b="0" i="0" kern="1200">
                <a:solidFill>
                  <a:schemeClr val="tx1"/>
                </a:solidFill>
                <a:latin typeface="Adobe Clean SemiLight" panose="020B0403020404020204" pitchFamily="34" charset="0"/>
                <a:ea typeface="+mn-ea"/>
                <a:cs typeface="+mn-cs"/>
              </a:defRPr>
            </a:lvl4pPr>
            <a:lvl5pPr marL="2057400" indent="-228600" algn="l" defTabSz="914400" rtl="0" eaLnBrk="1" latinLnBrk="0" hangingPunct="1">
              <a:lnSpc>
                <a:spcPct val="100000"/>
              </a:lnSpc>
              <a:spcBef>
                <a:spcPts val="1800"/>
              </a:spcBef>
              <a:buSzPct val="70000"/>
              <a:buFont typeface="Arial" panose="020B0604020202020204" pitchFamily="34" charset="0"/>
              <a:buChar char="•"/>
              <a:defRPr sz="1400" b="0" i="0" kern="1200">
                <a:solidFill>
                  <a:schemeClr val="tx1"/>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799" b="0" dirty="0">
                <a:solidFill>
                  <a:schemeClr val="tx1">
                    <a:lumMod val="85000"/>
                    <a:lumOff val="15000"/>
                  </a:schemeClr>
                </a:solidFill>
                <a:latin typeface="+mn-lt"/>
              </a:rPr>
              <a:t>Duplicate the following slides and then use the smart guides or </a:t>
            </a:r>
            <a:r>
              <a:rPr lang="en-US" sz="1799" b="0" dirty="0">
                <a:solidFill>
                  <a:schemeClr val="tx1">
                    <a:lumMod val="85000"/>
                    <a:lumOff val="15000"/>
                  </a:schemeClr>
                </a:solidFill>
                <a:latin typeface="+mn-lt"/>
                <a:hlinkClick r:id="rId2" action="ppaction://hlinksldjump"/>
              </a:rPr>
              <a:t>custom grid</a:t>
            </a:r>
            <a:r>
              <a:rPr lang="en-US" sz="1799" b="0" dirty="0">
                <a:solidFill>
                  <a:schemeClr val="tx1">
                    <a:lumMod val="85000"/>
                    <a:lumOff val="15000"/>
                  </a:schemeClr>
                </a:solidFill>
                <a:latin typeface="+mn-lt"/>
              </a:rPr>
              <a:t> to line up your own images with the placeholders.</a:t>
            </a:r>
          </a:p>
        </p:txBody>
      </p:sp>
    </p:spTree>
    <p:extLst>
      <p:ext uri="{BB962C8B-B14F-4D97-AF65-F5344CB8AC3E}">
        <p14:creationId xmlns:p14="http://schemas.microsoft.com/office/powerpoint/2010/main" val="269267064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B74BE-3433-4506-AABB-31583AA56C39}"/>
              </a:ext>
            </a:extLst>
          </p:cNvPr>
          <p:cNvSpPr>
            <a:spLocks noGrp="1"/>
          </p:cNvSpPr>
          <p:nvPr>
            <p:ph type="title"/>
          </p:nvPr>
        </p:nvSpPr>
        <p:spPr/>
        <p:txBody>
          <a:bodyPr/>
          <a:lstStyle/>
          <a:p>
            <a:r>
              <a:rPr lang="en-US"/>
              <a:t>Single image with title</a:t>
            </a:r>
          </a:p>
        </p:txBody>
      </p:sp>
      <p:sp>
        <p:nvSpPr>
          <p:cNvPr id="3" name="Content Placeholder 2">
            <a:extLst>
              <a:ext uri="{FF2B5EF4-FFF2-40B4-BE49-F238E27FC236}">
                <a16:creationId xmlns:a16="http://schemas.microsoft.com/office/drawing/2014/main" id="{148DF35A-89FE-44FA-8D10-BCE45622AA42}"/>
              </a:ext>
            </a:extLst>
          </p:cNvPr>
          <p:cNvSpPr>
            <a:spLocks noGrp="1"/>
          </p:cNvSpPr>
          <p:nvPr>
            <p:ph idx="1"/>
          </p:nvPr>
        </p:nvSpPr>
        <p:spPr/>
        <p:txBody>
          <a:bodyPr/>
          <a:lstStyle/>
          <a:p>
            <a:endParaRPr lang="en-US"/>
          </a:p>
        </p:txBody>
      </p:sp>
      <p:pic>
        <p:nvPicPr>
          <p:cNvPr id="9" name="Picture 8" descr="A close up of a slope&#10;&#10;Description automatically generated">
            <a:extLst>
              <a:ext uri="{FF2B5EF4-FFF2-40B4-BE49-F238E27FC236}">
                <a16:creationId xmlns:a16="http://schemas.microsoft.com/office/drawing/2014/main" id="{5E7CAB84-1AA4-439A-B47E-7542D528890B}"/>
              </a:ext>
            </a:extLst>
          </p:cNvPr>
          <p:cNvPicPr>
            <a:picLocks noChangeAspect="1"/>
          </p:cNvPicPr>
          <p:nvPr/>
        </p:nvPicPr>
        <p:blipFill rotWithShape="1">
          <a:blip r:embed="rId2"/>
          <a:srcRect t="17206" b="5989"/>
          <a:stretch/>
        </p:blipFill>
        <p:spPr>
          <a:xfrm>
            <a:off x="1523" y="1181099"/>
            <a:ext cx="12185778" cy="5264635"/>
          </a:xfrm>
          <a:prstGeom prst="rect">
            <a:avLst/>
          </a:prstGeom>
        </p:spPr>
      </p:pic>
    </p:spTree>
    <p:extLst>
      <p:ext uri="{BB962C8B-B14F-4D97-AF65-F5344CB8AC3E}">
        <p14:creationId xmlns:p14="http://schemas.microsoft.com/office/powerpoint/2010/main" val="364793908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slope&#10;&#10;Description automatically generated">
            <a:extLst>
              <a:ext uri="{FF2B5EF4-FFF2-40B4-BE49-F238E27FC236}">
                <a16:creationId xmlns:a16="http://schemas.microsoft.com/office/drawing/2014/main" id="{52EDBABC-E165-4993-9380-01445577C12B}"/>
              </a:ext>
            </a:extLst>
          </p:cNvPr>
          <p:cNvPicPr>
            <a:picLocks noChangeAspect="1"/>
          </p:cNvPicPr>
          <p:nvPr/>
        </p:nvPicPr>
        <p:blipFill rotWithShape="1">
          <a:blip r:embed="rId2"/>
          <a:srcRect t="-12" b="5989"/>
          <a:stretch/>
        </p:blipFill>
        <p:spPr>
          <a:xfrm>
            <a:off x="1523" y="894"/>
            <a:ext cx="12185778" cy="6444841"/>
          </a:xfrm>
          <a:prstGeom prst="rect">
            <a:avLst/>
          </a:prstGeom>
        </p:spPr>
      </p:pic>
      <p:sp>
        <p:nvSpPr>
          <p:cNvPr id="5" name="Rectangle 4">
            <a:extLst>
              <a:ext uri="{FF2B5EF4-FFF2-40B4-BE49-F238E27FC236}">
                <a16:creationId xmlns:a16="http://schemas.microsoft.com/office/drawing/2014/main" id="{008E73AB-E01C-425E-99ED-A94EF9198064}"/>
              </a:ext>
            </a:extLst>
          </p:cNvPr>
          <p:cNvSpPr/>
          <p:nvPr/>
        </p:nvSpPr>
        <p:spPr>
          <a:xfrm>
            <a:off x="3378062" y="2568525"/>
            <a:ext cx="5432701" cy="523084"/>
          </a:xfrm>
          <a:prstGeom prst="rect">
            <a:avLst/>
          </a:prstGeom>
        </p:spPr>
        <p:txBody>
          <a:bodyPr wrap="none">
            <a:spAutoFit/>
          </a:bodyPr>
          <a:lstStyle/>
          <a:p>
            <a:r>
              <a:rPr lang="en-US" sz="2799"/>
              <a:t>Full bleed image – No title required</a:t>
            </a:r>
          </a:p>
        </p:txBody>
      </p:sp>
    </p:spTree>
    <p:extLst>
      <p:ext uri="{BB962C8B-B14F-4D97-AF65-F5344CB8AC3E}">
        <p14:creationId xmlns:p14="http://schemas.microsoft.com/office/powerpoint/2010/main" val="316953357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92429-5AEE-4592-A612-87B1E9A71CC0}"/>
              </a:ext>
            </a:extLst>
          </p:cNvPr>
          <p:cNvSpPr>
            <a:spLocks noGrp="1"/>
          </p:cNvSpPr>
          <p:nvPr>
            <p:ph type="title"/>
          </p:nvPr>
        </p:nvSpPr>
        <p:spPr/>
        <p:txBody>
          <a:bodyPr/>
          <a:lstStyle/>
          <a:p>
            <a:r>
              <a:rPr lang="en-US"/>
              <a:t>Image on right</a:t>
            </a:r>
          </a:p>
        </p:txBody>
      </p:sp>
      <p:sp>
        <p:nvSpPr>
          <p:cNvPr id="6" name="Content Placeholder 5">
            <a:extLst>
              <a:ext uri="{FF2B5EF4-FFF2-40B4-BE49-F238E27FC236}">
                <a16:creationId xmlns:a16="http://schemas.microsoft.com/office/drawing/2014/main" id="{0E2CC9E5-2DB3-4908-BFFF-19BAD9F3BC5A}"/>
              </a:ext>
            </a:extLst>
          </p:cNvPr>
          <p:cNvSpPr>
            <a:spLocks noGrp="1"/>
          </p:cNvSpPr>
          <p:nvPr>
            <p:ph idx="1"/>
          </p:nvPr>
        </p:nvSpPr>
        <p:spPr>
          <a:xfrm>
            <a:off x="338328" y="1426464"/>
            <a:ext cx="5441760" cy="4599432"/>
          </a:xfrm>
        </p:spPr>
        <p:txBody>
          <a:bodyPr/>
          <a:lstStyle/>
          <a:p>
            <a:r>
              <a:rPr lang="en-US" dirty="0"/>
              <a:t>Text goes here</a:t>
            </a:r>
          </a:p>
        </p:txBody>
      </p:sp>
      <p:pic>
        <p:nvPicPr>
          <p:cNvPr id="7" name="Picture 6" descr="A close up of a slope&#10;&#10;Description automatically generated">
            <a:extLst>
              <a:ext uri="{FF2B5EF4-FFF2-40B4-BE49-F238E27FC236}">
                <a16:creationId xmlns:a16="http://schemas.microsoft.com/office/drawing/2014/main" id="{3126BFD5-E6CE-4DFC-8EDE-CB6937AC6A03}"/>
              </a:ext>
            </a:extLst>
          </p:cNvPr>
          <p:cNvPicPr>
            <a:picLocks noChangeAspect="1"/>
          </p:cNvPicPr>
          <p:nvPr/>
        </p:nvPicPr>
        <p:blipFill rotWithShape="1">
          <a:blip r:embed="rId2"/>
          <a:srcRect l="50000" t="17368" b="5989"/>
          <a:stretch/>
        </p:blipFill>
        <p:spPr>
          <a:xfrm>
            <a:off x="6094412" y="1192213"/>
            <a:ext cx="6092889" cy="5253522"/>
          </a:xfrm>
          <a:prstGeom prst="rect">
            <a:avLst/>
          </a:prstGeom>
        </p:spPr>
      </p:pic>
    </p:spTree>
    <p:extLst>
      <p:ext uri="{BB962C8B-B14F-4D97-AF65-F5344CB8AC3E}">
        <p14:creationId xmlns:p14="http://schemas.microsoft.com/office/powerpoint/2010/main" val="401621776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92429-5AEE-4592-A612-87B1E9A71CC0}"/>
              </a:ext>
            </a:extLst>
          </p:cNvPr>
          <p:cNvSpPr>
            <a:spLocks noGrp="1"/>
          </p:cNvSpPr>
          <p:nvPr>
            <p:ph type="title"/>
          </p:nvPr>
        </p:nvSpPr>
        <p:spPr/>
        <p:txBody>
          <a:bodyPr/>
          <a:lstStyle/>
          <a:p>
            <a:r>
              <a:rPr lang="en-US"/>
              <a:t>Tall column image on right</a:t>
            </a:r>
          </a:p>
        </p:txBody>
      </p:sp>
      <p:sp>
        <p:nvSpPr>
          <p:cNvPr id="6" name="Content Placeholder 5">
            <a:extLst>
              <a:ext uri="{FF2B5EF4-FFF2-40B4-BE49-F238E27FC236}">
                <a16:creationId xmlns:a16="http://schemas.microsoft.com/office/drawing/2014/main" id="{0E2CC9E5-2DB3-4908-BFFF-19BAD9F3BC5A}"/>
              </a:ext>
            </a:extLst>
          </p:cNvPr>
          <p:cNvSpPr>
            <a:spLocks noGrp="1"/>
          </p:cNvSpPr>
          <p:nvPr>
            <p:ph idx="1"/>
          </p:nvPr>
        </p:nvSpPr>
        <p:spPr>
          <a:xfrm>
            <a:off x="338328" y="1426464"/>
            <a:ext cx="5441760" cy="4599432"/>
          </a:xfrm>
        </p:spPr>
        <p:txBody>
          <a:bodyPr/>
          <a:lstStyle/>
          <a:p>
            <a:r>
              <a:rPr lang="en-US" dirty="0"/>
              <a:t>Text goes here</a:t>
            </a:r>
          </a:p>
        </p:txBody>
      </p:sp>
      <p:pic>
        <p:nvPicPr>
          <p:cNvPr id="7" name="Picture 6" descr="A close up of a slope&#10;&#10;Description automatically generated">
            <a:extLst>
              <a:ext uri="{FF2B5EF4-FFF2-40B4-BE49-F238E27FC236}">
                <a16:creationId xmlns:a16="http://schemas.microsoft.com/office/drawing/2014/main" id="{9CAF638B-59F6-4029-B549-D936F0B829FC}"/>
              </a:ext>
            </a:extLst>
          </p:cNvPr>
          <p:cNvPicPr>
            <a:picLocks noChangeAspect="1"/>
          </p:cNvPicPr>
          <p:nvPr/>
        </p:nvPicPr>
        <p:blipFill rotWithShape="1">
          <a:blip r:embed="rId2"/>
          <a:srcRect l="50000" t="-12" b="5989"/>
          <a:stretch/>
        </p:blipFill>
        <p:spPr>
          <a:xfrm>
            <a:off x="6094412" y="894"/>
            <a:ext cx="6092889" cy="6444842"/>
          </a:xfrm>
          <a:prstGeom prst="rect">
            <a:avLst/>
          </a:prstGeom>
        </p:spPr>
      </p:pic>
    </p:spTree>
    <p:extLst>
      <p:ext uri="{BB962C8B-B14F-4D97-AF65-F5344CB8AC3E}">
        <p14:creationId xmlns:p14="http://schemas.microsoft.com/office/powerpoint/2010/main" val="3211634505"/>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2CB524-8825-45C9-9E1A-47B0642782D8}"/>
              </a:ext>
            </a:extLst>
          </p:cNvPr>
          <p:cNvSpPr>
            <a:spLocks noGrp="1"/>
          </p:cNvSpPr>
          <p:nvPr>
            <p:ph type="title"/>
          </p:nvPr>
        </p:nvSpPr>
        <p:spPr/>
        <p:txBody>
          <a:bodyPr/>
          <a:lstStyle/>
          <a:p>
            <a:r>
              <a:rPr lang="en-US" dirty="0"/>
              <a:t>Two columns: Images with headers</a:t>
            </a:r>
          </a:p>
        </p:txBody>
      </p:sp>
      <p:pic>
        <p:nvPicPr>
          <p:cNvPr id="11" name="Picture 10" descr="A close up of a slope&#10;&#10;Description automatically generated">
            <a:extLst>
              <a:ext uri="{FF2B5EF4-FFF2-40B4-BE49-F238E27FC236}">
                <a16:creationId xmlns:a16="http://schemas.microsoft.com/office/drawing/2014/main" id="{CF72898A-D3B8-4445-BE48-D8B5FE7BFCCA}"/>
              </a:ext>
            </a:extLst>
          </p:cNvPr>
          <p:cNvPicPr>
            <a:picLocks noChangeAspect="1"/>
          </p:cNvPicPr>
          <p:nvPr/>
        </p:nvPicPr>
        <p:blipFill rotWithShape="1">
          <a:blip r:embed="rId2"/>
          <a:srcRect t="23327" r="50000" b="5989"/>
          <a:stretch/>
        </p:blipFill>
        <p:spPr>
          <a:xfrm>
            <a:off x="1523" y="1671638"/>
            <a:ext cx="6092887" cy="4774096"/>
          </a:xfrm>
          <a:prstGeom prst="rect">
            <a:avLst/>
          </a:prstGeom>
        </p:spPr>
      </p:pic>
      <p:pic>
        <p:nvPicPr>
          <p:cNvPr id="7" name="Picture 6" descr="A picture containing beach, man, walking, riding&#10;&#10;Description automatically generated">
            <a:extLst>
              <a:ext uri="{FF2B5EF4-FFF2-40B4-BE49-F238E27FC236}">
                <a16:creationId xmlns:a16="http://schemas.microsoft.com/office/drawing/2014/main" id="{34F3E2A6-4F87-4750-A161-D7273AD96D5D}"/>
              </a:ext>
            </a:extLst>
          </p:cNvPr>
          <p:cNvPicPr>
            <a:picLocks noChangeAspect="1"/>
          </p:cNvPicPr>
          <p:nvPr/>
        </p:nvPicPr>
        <p:blipFill rotWithShape="1">
          <a:blip r:embed="rId3"/>
          <a:srcRect l="50000" t="23331" b="5993"/>
          <a:stretch/>
        </p:blipFill>
        <p:spPr>
          <a:xfrm>
            <a:off x="6094410" y="1671637"/>
            <a:ext cx="6093653" cy="4774097"/>
          </a:xfrm>
          <a:prstGeom prst="rect">
            <a:avLst/>
          </a:prstGeom>
        </p:spPr>
      </p:pic>
      <p:sp>
        <p:nvSpPr>
          <p:cNvPr id="8" name="TextBox 7">
            <a:extLst>
              <a:ext uri="{FF2B5EF4-FFF2-40B4-BE49-F238E27FC236}">
                <a16:creationId xmlns:a16="http://schemas.microsoft.com/office/drawing/2014/main" id="{8B175CB0-0248-4A16-8563-24E145632F5C}"/>
              </a:ext>
            </a:extLst>
          </p:cNvPr>
          <p:cNvSpPr txBox="1"/>
          <p:nvPr/>
        </p:nvSpPr>
        <p:spPr>
          <a:xfrm>
            <a:off x="310814" y="1169536"/>
            <a:ext cx="1495153" cy="369204"/>
          </a:xfrm>
          <a:prstGeom prst="rect">
            <a:avLst/>
          </a:prstGeom>
          <a:noFill/>
        </p:spPr>
        <p:txBody>
          <a:bodyPr wrap="none" lIns="45720" rIns="45720" rtlCol="0">
            <a:spAutoFit/>
          </a:bodyPr>
          <a:lstStyle>
            <a:defPPr>
              <a:defRPr lang="en-US"/>
            </a:defPPr>
            <a:lvl1pPr>
              <a:defRPr sz="1799">
                <a:latin typeface="+mj-lt"/>
              </a:defRPr>
            </a:lvl1pPr>
          </a:lstStyle>
          <a:p>
            <a:r>
              <a:rPr lang="en-US" dirty="0"/>
              <a:t>Column Title 1</a:t>
            </a:r>
          </a:p>
        </p:txBody>
      </p:sp>
      <p:sp>
        <p:nvSpPr>
          <p:cNvPr id="9" name="TextBox 8">
            <a:extLst>
              <a:ext uri="{FF2B5EF4-FFF2-40B4-BE49-F238E27FC236}">
                <a16:creationId xmlns:a16="http://schemas.microsoft.com/office/drawing/2014/main" id="{38A1B5D7-B4D5-4A32-BD9C-8419FEAFF0AC}"/>
              </a:ext>
            </a:extLst>
          </p:cNvPr>
          <p:cNvSpPr txBox="1"/>
          <p:nvPr/>
        </p:nvSpPr>
        <p:spPr>
          <a:xfrm>
            <a:off x="6406860" y="1169536"/>
            <a:ext cx="1532022" cy="369204"/>
          </a:xfrm>
          <a:prstGeom prst="rect">
            <a:avLst/>
          </a:prstGeom>
          <a:noFill/>
        </p:spPr>
        <p:txBody>
          <a:bodyPr wrap="none" lIns="45720" rIns="45720" rtlCol="0">
            <a:spAutoFit/>
          </a:bodyPr>
          <a:lstStyle>
            <a:defPPr>
              <a:defRPr lang="en-US"/>
            </a:defPPr>
            <a:lvl1pPr>
              <a:defRPr sz="1799">
                <a:latin typeface="+mj-lt"/>
              </a:defRPr>
            </a:lvl1pPr>
          </a:lstStyle>
          <a:p>
            <a:r>
              <a:rPr lang="en-US" dirty="0"/>
              <a:t>Column Title 2</a:t>
            </a:r>
          </a:p>
        </p:txBody>
      </p:sp>
    </p:spTree>
    <p:extLst>
      <p:ext uri="{BB962C8B-B14F-4D97-AF65-F5344CB8AC3E}">
        <p14:creationId xmlns:p14="http://schemas.microsoft.com/office/powerpoint/2010/main" val="2598866006"/>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2CB524-8825-45C9-9E1A-47B0642782D8}"/>
              </a:ext>
            </a:extLst>
          </p:cNvPr>
          <p:cNvSpPr>
            <a:spLocks noGrp="1"/>
          </p:cNvSpPr>
          <p:nvPr>
            <p:ph type="title"/>
          </p:nvPr>
        </p:nvSpPr>
        <p:spPr/>
        <p:txBody>
          <a:bodyPr/>
          <a:lstStyle/>
          <a:p>
            <a:r>
              <a:rPr lang="en-US"/>
              <a:t>Two columns: Images with headers and descriptive text</a:t>
            </a:r>
          </a:p>
        </p:txBody>
      </p:sp>
      <p:sp>
        <p:nvSpPr>
          <p:cNvPr id="7" name="TextBox 6">
            <a:extLst>
              <a:ext uri="{FF2B5EF4-FFF2-40B4-BE49-F238E27FC236}">
                <a16:creationId xmlns:a16="http://schemas.microsoft.com/office/drawing/2014/main" id="{4C934644-4989-4A53-B9A3-0F9A36021F30}"/>
              </a:ext>
            </a:extLst>
          </p:cNvPr>
          <p:cNvSpPr txBox="1"/>
          <p:nvPr/>
        </p:nvSpPr>
        <p:spPr>
          <a:xfrm>
            <a:off x="310815" y="5072706"/>
            <a:ext cx="5319494" cy="646163"/>
          </a:xfrm>
          <a:prstGeom prst="rect">
            <a:avLst/>
          </a:prstGeom>
          <a:noFill/>
        </p:spPr>
        <p:txBody>
          <a:bodyPr wrap="none" rtlCol="0">
            <a:spAutoFit/>
          </a:bodyPr>
          <a:lstStyle/>
          <a:p>
            <a:r>
              <a:rPr lang="en-US" sz="1799"/>
              <a:t>Descriptive text goes here. Keep this to a bare minimum</a:t>
            </a:r>
            <a:br>
              <a:rPr lang="en-US" sz="1799"/>
            </a:br>
            <a:r>
              <a:rPr lang="en-US" sz="1799"/>
              <a:t>so that the attention is focused on your talk track.</a:t>
            </a:r>
          </a:p>
        </p:txBody>
      </p:sp>
      <p:sp>
        <p:nvSpPr>
          <p:cNvPr id="8" name="TextBox 7">
            <a:extLst>
              <a:ext uri="{FF2B5EF4-FFF2-40B4-BE49-F238E27FC236}">
                <a16:creationId xmlns:a16="http://schemas.microsoft.com/office/drawing/2014/main" id="{0844FB86-8030-40B3-A6AF-CAF2D5B7F10B}"/>
              </a:ext>
            </a:extLst>
          </p:cNvPr>
          <p:cNvSpPr txBox="1"/>
          <p:nvPr/>
        </p:nvSpPr>
        <p:spPr>
          <a:xfrm>
            <a:off x="6369971" y="5072706"/>
            <a:ext cx="5242185" cy="646163"/>
          </a:xfrm>
          <a:prstGeom prst="rect">
            <a:avLst/>
          </a:prstGeom>
          <a:noFill/>
        </p:spPr>
        <p:txBody>
          <a:bodyPr wrap="none" rtlCol="0">
            <a:spAutoFit/>
          </a:bodyPr>
          <a:lstStyle/>
          <a:p>
            <a:r>
              <a:rPr lang="en-US" sz="1799"/>
              <a:t>Descriptive text goes here. Try to make sure any people</a:t>
            </a:r>
            <a:br>
              <a:rPr lang="en-US" sz="1799"/>
            </a:br>
            <a:r>
              <a:rPr lang="en-US" sz="1799"/>
              <a:t>in the images are as diverse as possible</a:t>
            </a:r>
          </a:p>
        </p:txBody>
      </p:sp>
      <p:pic>
        <p:nvPicPr>
          <p:cNvPr id="13" name="Picture 12" descr="A close up of a slope&#10;&#10;Description automatically generated">
            <a:extLst>
              <a:ext uri="{FF2B5EF4-FFF2-40B4-BE49-F238E27FC236}">
                <a16:creationId xmlns:a16="http://schemas.microsoft.com/office/drawing/2014/main" id="{4483143A-6287-4673-B89A-B3D230CBA5E0}"/>
              </a:ext>
            </a:extLst>
          </p:cNvPr>
          <p:cNvPicPr>
            <a:picLocks noChangeAspect="1"/>
          </p:cNvPicPr>
          <p:nvPr/>
        </p:nvPicPr>
        <p:blipFill rotWithShape="1">
          <a:blip r:embed="rId2"/>
          <a:srcRect t="24362" r="50000" b="28662"/>
          <a:stretch/>
        </p:blipFill>
        <p:spPr>
          <a:xfrm>
            <a:off x="1523" y="1671638"/>
            <a:ext cx="6092887" cy="3220021"/>
          </a:xfrm>
          <a:prstGeom prst="rect">
            <a:avLst/>
          </a:prstGeom>
        </p:spPr>
      </p:pic>
      <p:pic>
        <p:nvPicPr>
          <p:cNvPr id="17" name="Picture 16" descr="A picture containing beach, man, walking, riding&#10;&#10;Description automatically generated">
            <a:extLst>
              <a:ext uri="{FF2B5EF4-FFF2-40B4-BE49-F238E27FC236}">
                <a16:creationId xmlns:a16="http://schemas.microsoft.com/office/drawing/2014/main" id="{B6073475-E3B1-4995-9B3A-337CD9A7BA59}"/>
              </a:ext>
            </a:extLst>
          </p:cNvPr>
          <p:cNvPicPr>
            <a:picLocks noChangeAspect="1"/>
          </p:cNvPicPr>
          <p:nvPr/>
        </p:nvPicPr>
        <p:blipFill rotWithShape="1">
          <a:blip r:embed="rId3"/>
          <a:srcRect l="50000" t="24367" b="28661"/>
          <a:stretch/>
        </p:blipFill>
        <p:spPr>
          <a:xfrm>
            <a:off x="6094410" y="1671638"/>
            <a:ext cx="6093653" cy="3220022"/>
          </a:xfrm>
          <a:prstGeom prst="rect">
            <a:avLst/>
          </a:prstGeom>
        </p:spPr>
      </p:pic>
      <p:sp>
        <p:nvSpPr>
          <p:cNvPr id="9" name="TextBox 8">
            <a:extLst>
              <a:ext uri="{FF2B5EF4-FFF2-40B4-BE49-F238E27FC236}">
                <a16:creationId xmlns:a16="http://schemas.microsoft.com/office/drawing/2014/main" id="{B5A3D2FC-0AAC-4587-AAE3-B3DBC43D9310}"/>
              </a:ext>
            </a:extLst>
          </p:cNvPr>
          <p:cNvSpPr txBox="1"/>
          <p:nvPr/>
        </p:nvSpPr>
        <p:spPr>
          <a:xfrm>
            <a:off x="310814" y="1169536"/>
            <a:ext cx="1495153" cy="369204"/>
          </a:xfrm>
          <a:prstGeom prst="rect">
            <a:avLst/>
          </a:prstGeom>
          <a:noFill/>
        </p:spPr>
        <p:txBody>
          <a:bodyPr wrap="none" lIns="45720" rIns="45720" rtlCol="0">
            <a:spAutoFit/>
          </a:bodyPr>
          <a:lstStyle>
            <a:defPPr>
              <a:defRPr lang="en-US"/>
            </a:defPPr>
            <a:lvl1pPr>
              <a:defRPr sz="1799">
                <a:latin typeface="+mj-lt"/>
              </a:defRPr>
            </a:lvl1pPr>
          </a:lstStyle>
          <a:p>
            <a:r>
              <a:rPr lang="en-US" dirty="0"/>
              <a:t>Column Title 1</a:t>
            </a:r>
          </a:p>
        </p:txBody>
      </p:sp>
      <p:sp>
        <p:nvSpPr>
          <p:cNvPr id="10" name="TextBox 9">
            <a:extLst>
              <a:ext uri="{FF2B5EF4-FFF2-40B4-BE49-F238E27FC236}">
                <a16:creationId xmlns:a16="http://schemas.microsoft.com/office/drawing/2014/main" id="{BCF743B1-C7E4-42A3-8DB3-55D5AA9E8228}"/>
              </a:ext>
            </a:extLst>
          </p:cNvPr>
          <p:cNvSpPr txBox="1"/>
          <p:nvPr/>
        </p:nvSpPr>
        <p:spPr>
          <a:xfrm>
            <a:off x="6406860" y="1169536"/>
            <a:ext cx="1532022" cy="369204"/>
          </a:xfrm>
          <a:prstGeom prst="rect">
            <a:avLst/>
          </a:prstGeom>
          <a:noFill/>
        </p:spPr>
        <p:txBody>
          <a:bodyPr wrap="none" lIns="45720" rIns="45720" rtlCol="0">
            <a:spAutoFit/>
          </a:bodyPr>
          <a:lstStyle>
            <a:defPPr>
              <a:defRPr lang="en-US"/>
            </a:defPPr>
            <a:lvl1pPr>
              <a:defRPr sz="1799">
                <a:latin typeface="+mj-lt"/>
              </a:defRPr>
            </a:lvl1pPr>
          </a:lstStyle>
          <a:p>
            <a:r>
              <a:rPr lang="en-US" dirty="0"/>
              <a:t>Column Title 2</a:t>
            </a:r>
          </a:p>
        </p:txBody>
      </p:sp>
    </p:spTree>
    <p:extLst>
      <p:ext uri="{BB962C8B-B14F-4D97-AF65-F5344CB8AC3E}">
        <p14:creationId xmlns:p14="http://schemas.microsoft.com/office/powerpoint/2010/main" val="255350114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E11D6-4AD8-423E-8F39-1365DAF9E26A}"/>
              </a:ext>
            </a:extLst>
          </p:cNvPr>
          <p:cNvSpPr>
            <a:spLocks noGrp="1"/>
          </p:cNvSpPr>
          <p:nvPr>
            <p:ph type="ctrTitle"/>
          </p:nvPr>
        </p:nvSpPr>
        <p:spPr/>
        <p:txBody>
          <a:bodyPr/>
          <a:lstStyle/>
          <a:p>
            <a:r>
              <a:rPr lang="en-US" dirty="0"/>
              <a:t>Imagine a world without frameworks</a:t>
            </a:r>
          </a:p>
        </p:txBody>
      </p:sp>
    </p:spTree>
    <p:extLst>
      <p:ext uri="{BB962C8B-B14F-4D97-AF65-F5344CB8AC3E}">
        <p14:creationId xmlns:p14="http://schemas.microsoft.com/office/powerpoint/2010/main" val="1945525966"/>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2CB524-8825-45C9-9E1A-47B0642782D8}"/>
              </a:ext>
            </a:extLst>
          </p:cNvPr>
          <p:cNvSpPr>
            <a:spLocks noGrp="1"/>
          </p:cNvSpPr>
          <p:nvPr>
            <p:ph type="title"/>
          </p:nvPr>
        </p:nvSpPr>
        <p:spPr/>
        <p:txBody>
          <a:bodyPr/>
          <a:lstStyle/>
          <a:p>
            <a:r>
              <a:rPr lang="en-US"/>
              <a:t>Three columns: Images with headers</a:t>
            </a:r>
          </a:p>
        </p:txBody>
      </p:sp>
      <p:sp>
        <p:nvSpPr>
          <p:cNvPr id="15" name="TextBox 14">
            <a:extLst>
              <a:ext uri="{FF2B5EF4-FFF2-40B4-BE49-F238E27FC236}">
                <a16:creationId xmlns:a16="http://schemas.microsoft.com/office/drawing/2014/main" id="{87771BB3-5800-4311-B37E-AEE09C2D825B}"/>
              </a:ext>
            </a:extLst>
          </p:cNvPr>
          <p:cNvSpPr txBox="1"/>
          <p:nvPr/>
        </p:nvSpPr>
        <p:spPr>
          <a:xfrm>
            <a:off x="310814" y="1169536"/>
            <a:ext cx="1495153" cy="369204"/>
          </a:xfrm>
          <a:prstGeom prst="rect">
            <a:avLst/>
          </a:prstGeom>
          <a:noFill/>
        </p:spPr>
        <p:txBody>
          <a:bodyPr wrap="none" lIns="45720" rIns="45720" rtlCol="0">
            <a:spAutoFit/>
          </a:bodyPr>
          <a:lstStyle>
            <a:defPPr>
              <a:defRPr lang="en-US"/>
            </a:defPPr>
            <a:lvl1pPr>
              <a:defRPr sz="1799">
                <a:latin typeface="+mj-lt"/>
              </a:defRPr>
            </a:lvl1pPr>
          </a:lstStyle>
          <a:p>
            <a:r>
              <a:rPr lang="en-US" dirty="0"/>
              <a:t>Column Title 1</a:t>
            </a:r>
          </a:p>
        </p:txBody>
      </p:sp>
      <p:sp>
        <p:nvSpPr>
          <p:cNvPr id="16" name="TextBox 15">
            <a:extLst>
              <a:ext uri="{FF2B5EF4-FFF2-40B4-BE49-F238E27FC236}">
                <a16:creationId xmlns:a16="http://schemas.microsoft.com/office/drawing/2014/main" id="{8F070DBA-0373-4659-AC63-0D2D635A9D35}"/>
              </a:ext>
            </a:extLst>
          </p:cNvPr>
          <p:cNvSpPr txBox="1"/>
          <p:nvPr/>
        </p:nvSpPr>
        <p:spPr>
          <a:xfrm>
            <a:off x="4365367" y="1169536"/>
            <a:ext cx="1532022" cy="369204"/>
          </a:xfrm>
          <a:prstGeom prst="rect">
            <a:avLst/>
          </a:prstGeom>
          <a:noFill/>
        </p:spPr>
        <p:txBody>
          <a:bodyPr wrap="none" lIns="45720" rIns="45720" rtlCol="0">
            <a:spAutoFit/>
          </a:bodyPr>
          <a:lstStyle>
            <a:defPPr>
              <a:defRPr lang="en-US"/>
            </a:defPPr>
            <a:lvl1pPr>
              <a:defRPr sz="1799">
                <a:latin typeface="+mj-lt"/>
              </a:defRPr>
            </a:lvl1pPr>
          </a:lstStyle>
          <a:p>
            <a:r>
              <a:rPr lang="en-US" dirty="0"/>
              <a:t>Column Title 2</a:t>
            </a:r>
          </a:p>
        </p:txBody>
      </p:sp>
      <p:sp>
        <p:nvSpPr>
          <p:cNvPr id="11" name="TextBox 10">
            <a:extLst>
              <a:ext uri="{FF2B5EF4-FFF2-40B4-BE49-F238E27FC236}">
                <a16:creationId xmlns:a16="http://schemas.microsoft.com/office/drawing/2014/main" id="{D935FB85-D848-4047-935E-F1CDDD64D3D6}"/>
              </a:ext>
            </a:extLst>
          </p:cNvPr>
          <p:cNvSpPr txBox="1"/>
          <p:nvPr/>
        </p:nvSpPr>
        <p:spPr>
          <a:xfrm>
            <a:off x="8428038" y="1169536"/>
            <a:ext cx="1532022" cy="369204"/>
          </a:xfrm>
          <a:prstGeom prst="rect">
            <a:avLst/>
          </a:prstGeom>
          <a:noFill/>
        </p:spPr>
        <p:txBody>
          <a:bodyPr wrap="none" lIns="45720" rIns="45720" rtlCol="0">
            <a:spAutoFit/>
          </a:bodyPr>
          <a:lstStyle>
            <a:defPPr>
              <a:defRPr lang="en-US"/>
            </a:defPPr>
            <a:lvl1pPr>
              <a:defRPr sz="1799">
                <a:latin typeface="+mj-lt"/>
              </a:defRPr>
            </a:lvl1pPr>
          </a:lstStyle>
          <a:p>
            <a:r>
              <a:rPr lang="en-US" dirty="0"/>
              <a:t>Column Title 3</a:t>
            </a:r>
          </a:p>
        </p:txBody>
      </p:sp>
      <p:pic>
        <p:nvPicPr>
          <p:cNvPr id="19" name="Picture 18" descr="A close up of a slope&#10;&#10;Description automatically generated">
            <a:extLst>
              <a:ext uri="{FF2B5EF4-FFF2-40B4-BE49-F238E27FC236}">
                <a16:creationId xmlns:a16="http://schemas.microsoft.com/office/drawing/2014/main" id="{B4F57362-AD82-44D5-A869-8AE8CF2ABA1C}"/>
              </a:ext>
            </a:extLst>
          </p:cNvPr>
          <p:cNvPicPr>
            <a:picLocks noChangeAspect="1"/>
          </p:cNvPicPr>
          <p:nvPr/>
        </p:nvPicPr>
        <p:blipFill rotWithShape="1">
          <a:blip r:embed="rId2"/>
          <a:srcRect t="24362" r="66617" b="5990"/>
          <a:stretch/>
        </p:blipFill>
        <p:spPr>
          <a:xfrm>
            <a:off x="1523" y="1671638"/>
            <a:ext cx="4068020" cy="4774096"/>
          </a:xfrm>
          <a:prstGeom prst="rect">
            <a:avLst/>
          </a:prstGeom>
        </p:spPr>
      </p:pic>
      <p:pic>
        <p:nvPicPr>
          <p:cNvPr id="21" name="Picture 20" descr="A picture containing beach, man, walking, riding&#10;&#10;Description automatically generated">
            <a:extLst>
              <a:ext uri="{FF2B5EF4-FFF2-40B4-BE49-F238E27FC236}">
                <a16:creationId xmlns:a16="http://schemas.microsoft.com/office/drawing/2014/main" id="{6AC3D767-6D01-47A5-AD7E-5DE0EAD75948}"/>
              </a:ext>
            </a:extLst>
          </p:cNvPr>
          <p:cNvPicPr>
            <a:picLocks noChangeAspect="1"/>
          </p:cNvPicPr>
          <p:nvPr/>
        </p:nvPicPr>
        <p:blipFill rotWithShape="1">
          <a:blip r:embed="rId3"/>
          <a:srcRect l="33386" t="24366" r="33235" b="5993"/>
          <a:stretch/>
        </p:blipFill>
        <p:spPr>
          <a:xfrm>
            <a:off x="4069544" y="1671637"/>
            <a:ext cx="4068020" cy="4774097"/>
          </a:xfrm>
          <a:prstGeom prst="rect">
            <a:avLst/>
          </a:prstGeom>
        </p:spPr>
      </p:pic>
      <p:pic>
        <p:nvPicPr>
          <p:cNvPr id="22" name="Picture 21" descr="A close up of a slope&#10;&#10;Description automatically generated">
            <a:extLst>
              <a:ext uri="{FF2B5EF4-FFF2-40B4-BE49-F238E27FC236}">
                <a16:creationId xmlns:a16="http://schemas.microsoft.com/office/drawing/2014/main" id="{E91B0775-6FD9-4D03-B121-7A9A679DA21D}"/>
              </a:ext>
            </a:extLst>
          </p:cNvPr>
          <p:cNvPicPr>
            <a:picLocks noChangeAspect="1"/>
          </p:cNvPicPr>
          <p:nvPr/>
        </p:nvPicPr>
        <p:blipFill rotWithShape="1">
          <a:blip r:embed="rId2"/>
          <a:srcRect l="66764" t="24362" r="-147" b="5990"/>
          <a:stretch/>
        </p:blipFill>
        <p:spPr>
          <a:xfrm>
            <a:off x="8137564" y="1671638"/>
            <a:ext cx="4068020" cy="4774096"/>
          </a:xfrm>
          <a:prstGeom prst="rect">
            <a:avLst/>
          </a:prstGeom>
        </p:spPr>
      </p:pic>
    </p:spTree>
    <p:extLst>
      <p:ext uri="{BB962C8B-B14F-4D97-AF65-F5344CB8AC3E}">
        <p14:creationId xmlns:p14="http://schemas.microsoft.com/office/powerpoint/2010/main" val="3903184181"/>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2CB524-8825-45C9-9E1A-47B0642782D8}"/>
              </a:ext>
            </a:extLst>
          </p:cNvPr>
          <p:cNvSpPr>
            <a:spLocks noGrp="1"/>
          </p:cNvSpPr>
          <p:nvPr>
            <p:ph type="title"/>
          </p:nvPr>
        </p:nvSpPr>
        <p:spPr/>
        <p:txBody>
          <a:bodyPr/>
          <a:lstStyle/>
          <a:p>
            <a:r>
              <a:rPr lang="en-US"/>
              <a:t>Three columns: Images with headers and descriptive text</a:t>
            </a:r>
          </a:p>
        </p:txBody>
      </p:sp>
      <p:sp>
        <p:nvSpPr>
          <p:cNvPr id="13" name="TextBox 12">
            <a:extLst>
              <a:ext uri="{FF2B5EF4-FFF2-40B4-BE49-F238E27FC236}">
                <a16:creationId xmlns:a16="http://schemas.microsoft.com/office/drawing/2014/main" id="{25119B05-A517-4520-87BF-5E527DEBC4F8}"/>
              </a:ext>
            </a:extLst>
          </p:cNvPr>
          <p:cNvSpPr txBox="1"/>
          <p:nvPr/>
        </p:nvSpPr>
        <p:spPr>
          <a:xfrm>
            <a:off x="310815" y="5072706"/>
            <a:ext cx="3471924" cy="830781"/>
          </a:xfrm>
          <a:prstGeom prst="rect">
            <a:avLst/>
          </a:prstGeom>
          <a:noFill/>
        </p:spPr>
        <p:txBody>
          <a:bodyPr wrap="square" rtlCol="0">
            <a:spAutoFit/>
          </a:bodyPr>
          <a:lstStyle/>
          <a:p>
            <a:r>
              <a:rPr lang="en-US" sz="1600"/>
              <a:t>Descriptive text goes here. The more columns you have the less text you should have.</a:t>
            </a:r>
          </a:p>
        </p:txBody>
      </p:sp>
      <p:sp>
        <p:nvSpPr>
          <p:cNvPr id="18" name="TextBox 17">
            <a:extLst>
              <a:ext uri="{FF2B5EF4-FFF2-40B4-BE49-F238E27FC236}">
                <a16:creationId xmlns:a16="http://schemas.microsoft.com/office/drawing/2014/main" id="{4C9265E4-F2C8-4757-8820-79BAF4A3F8DF}"/>
              </a:ext>
            </a:extLst>
          </p:cNvPr>
          <p:cNvSpPr txBox="1"/>
          <p:nvPr/>
        </p:nvSpPr>
        <p:spPr>
          <a:xfrm>
            <a:off x="4343579" y="5072706"/>
            <a:ext cx="3471924" cy="584623"/>
          </a:xfrm>
          <a:prstGeom prst="rect">
            <a:avLst/>
          </a:prstGeom>
          <a:noFill/>
        </p:spPr>
        <p:txBody>
          <a:bodyPr wrap="square" rtlCol="0">
            <a:spAutoFit/>
          </a:bodyPr>
          <a:lstStyle/>
          <a:p>
            <a:r>
              <a:rPr lang="en-US" sz="1600"/>
              <a:t>Text shouldn’t drop below 16 point. Reduce the amount of text instead.</a:t>
            </a:r>
          </a:p>
        </p:txBody>
      </p:sp>
      <p:sp>
        <p:nvSpPr>
          <p:cNvPr id="19" name="TextBox 18">
            <a:extLst>
              <a:ext uri="{FF2B5EF4-FFF2-40B4-BE49-F238E27FC236}">
                <a16:creationId xmlns:a16="http://schemas.microsoft.com/office/drawing/2014/main" id="{9DFA19FA-D2B8-425F-A71D-9C7710921FAC}"/>
              </a:ext>
            </a:extLst>
          </p:cNvPr>
          <p:cNvSpPr txBox="1"/>
          <p:nvPr/>
        </p:nvSpPr>
        <p:spPr>
          <a:xfrm>
            <a:off x="8446855" y="5072706"/>
            <a:ext cx="3471924" cy="584623"/>
          </a:xfrm>
          <a:prstGeom prst="rect">
            <a:avLst/>
          </a:prstGeom>
          <a:noFill/>
        </p:spPr>
        <p:txBody>
          <a:bodyPr wrap="square" rtlCol="0">
            <a:spAutoFit/>
          </a:bodyPr>
          <a:lstStyle/>
          <a:p>
            <a:r>
              <a:rPr lang="en-US" sz="1600"/>
              <a:t>Images should all be a similar style and feel like they’re in the same family.</a:t>
            </a:r>
          </a:p>
        </p:txBody>
      </p:sp>
      <p:pic>
        <p:nvPicPr>
          <p:cNvPr id="17" name="Picture 16" descr="A close up of a slope&#10;&#10;Description automatically generated">
            <a:extLst>
              <a:ext uri="{FF2B5EF4-FFF2-40B4-BE49-F238E27FC236}">
                <a16:creationId xmlns:a16="http://schemas.microsoft.com/office/drawing/2014/main" id="{B171C26A-B62B-4B28-80A7-A9EF0F446B02}"/>
              </a:ext>
            </a:extLst>
          </p:cNvPr>
          <p:cNvPicPr>
            <a:picLocks noChangeAspect="1"/>
          </p:cNvPicPr>
          <p:nvPr/>
        </p:nvPicPr>
        <p:blipFill rotWithShape="1">
          <a:blip r:embed="rId2"/>
          <a:srcRect t="24362" r="66662" b="28662"/>
          <a:stretch/>
        </p:blipFill>
        <p:spPr>
          <a:xfrm>
            <a:off x="1523" y="1671638"/>
            <a:ext cx="4062477" cy="3220021"/>
          </a:xfrm>
          <a:prstGeom prst="rect">
            <a:avLst/>
          </a:prstGeom>
        </p:spPr>
      </p:pic>
      <p:pic>
        <p:nvPicPr>
          <p:cNvPr id="20" name="Picture 19" descr="A picture containing beach, man, walking, riding&#10;&#10;Description automatically generated">
            <a:extLst>
              <a:ext uri="{FF2B5EF4-FFF2-40B4-BE49-F238E27FC236}">
                <a16:creationId xmlns:a16="http://schemas.microsoft.com/office/drawing/2014/main" id="{BF344FBD-8B3C-45EA-9BDA-7B9FEF5BE648}"/>
              </a:ext>
            </a:extLst>
          </p:cNvPr>
          <p:cNvPicPr>
            <a:picLocks noChangeAspect="1"/>
          </p:cNvPicPr>
          <p:nvPr/>
        </p:nvPicPr>
        <p:blipFill rotWithShape="1">
          <a:blip r:embed="rId3"/>
          <a:srcRect l="33386" t="24366" r="33235" b="28663"/>
          <a:stretch/>
        </p:blipFill>
        <p:spPr>
          <a:xfrm>
            <a:off x="4064000" y="1671638"/>
            <a:ext cx="4073564" cy="3220022"/>
          </a:xfrm>
          <a:prstGeom prst="rect">
            <a:avLst/>
          </a:prstGeom>
        </p:spPr>
      </p:pic>
      <p:pic>
        <p:nvPicPr>
          <p:cNvPr id="21" name="Picture 20" descr="A close up of a slope&#10;&#10;Description automatically generated">
            <a:extLst>
              <a:ext uri="{FF2B5EF4-FFF2-40B4-BE49-F238E27FC236}">
                <a16:creationId xmlns:a16="http://schemas.microsoft.com/office/drawing/2014/main" id="{1E34F961-37AE-40FA-8877-EF866DA96160}"/>
              </a:ext>
            </a:extLst>
          </p:cNvPr>
          <p:cNvPicPr>
            <a:picLocks noChangeAspect="1"/>
          </p:cNvPicPr>
          <p:nvPr/>
        </p:nvPicPr>
        <p:blipFill rotWithShape="1">
          <a:blip r:embed="rId2"/>
          <a:srcRect l="66764" t="24362" r="-147" b="28662"/>
          <a:stretch/>
        </p:blipFill>
        <p:spPr>
          <a:xfrm>
            <a:off x="8137564" y="1671638"/>
            <a:ext cx="4073564" cy="3220021"/>
          </a:xfrm>
          <a:prstGeom prst="rect">
            <a:avLst/>
          </a:prstGeom>
        </p:spPr>
      </p:pic>
      <p:sp>
        <p:nvSpPr>
          <p:cNvPr id="12" name="TextBox 11">
            <a:extLst>
              <a:ext uri="{FF2B5EF4-FFF2-40B4-BE49-F238E27FC236}">
                <a16:creationId xmlns:a16="http://schemas.microsoft.com/office/drawing/2014/main" id="{BC062EAE-B5A8-46A9-9C5C-C4AA7516EF41}"/>
              </a:ext>
            </a:extLst>
          </p:cNvPr>
          <p:cNvSpPr txBox="1"/>
          <p:nvPr/>
        </p:nvSpPr>
        <p:spPr>
          <a:xfrm>
            <a:off x="310814" y="1169536"/>
            <a:ext cx="1495153" cy="369204"/>
          </a:xfrm>
          <a:prstGeom prst="rect">
            <a:avLst/>
          </a:prstGeom>
          <a:noFill/>
        </p:spPr>
        <p:txBody>
          <a:bodyPr wrap="none" lIns="45720" rIns="45720" rtlCol="0">
            <a:spAutoFit/>
          </a:bodyPr>
          <a:lstStyle>
            <a:defPPr>
              <a:defRPr lang="en-US"/>
            </a:defPPr>
            <a:lvl1pPr>
              <a:defRPr sz="1799">
                <a:latin typeface="+mj-lt"/>
              </a:defRPr>
            </a:lvl1pPr>
          </a:lstStyle>
          <a:p>
            <a:r>
              <a:rPr lang="en-US" dirty="0"/>
              <a:t>Column Title 1</a:t>
            </a:r>
          </a:p>
        </p:txBody>
      </p:sp>
      <p:sp>
        <p:nvSpPr>
          <p:cNvPr id="14" name="TextBox 13">
            <a:extLst>
              <a:ext uri="{FF2B5EF4-FFF2-40B4-BE49-F238E27FC236}">
                <a16:creationId xmlns:a16="http://schemas.microsoft.com/office/drawing/2014/main" id="{0B5E5310-E25F-4897-A189-D83926CAE448}"/>
              </a:ext>
            </a:extLst>
          </p:cNvPr>
          <p:cNvSpPr txBox="1"/>
          <p:nvPr/>
        </p:nvSpPr>
        <p:spPr>
          <a:xfrm>
            <a:off x="4365367" y="1169536"/>
            <a:ext cx="1532022" cy="369204"/>
          </a:xfrm>
          <a:prstGeom prst="rect">
            <a:avLst/>
          </a:prstGeom>
          <a:noFill/>
        </p:spPr>
        <p:txBody>
          <a:bodyPr wrap="none" lIns="45720" rIns="45720" rtlCol="0">
            <a:spAutoFit/>
          </a:bodyPr>
          <a:lstStyle>
            <a:defPPr>
              <a:defRPr lang="en-US"/>
            </a:defPPr>
            <a:lvl1pPr>
              <a:defRPr sz="1799">
                <a:latin typeface="+mj-lt"/>
              </a:defRPr>
            </a:lvl1pPr>
          </a:lstStyle>
          <a:p>
            <a:r>
              <a:rPr lang="en-US" dirty="0"/>
              <a:t>Column Title 2</a:t>
            </a:r>
          </a:p>
        </p:txBody>
      </p:sp>
      <p:sp>
        <p:nvSpPr>
          <p:cNvPr id="22" name="TextBox 21">
            <a:extLst>
              <a:ext uri="{FF2B5EF4-FFF2-40B4-BE49-F238E27FC236}">
                <a16:creationId xmlns:a16="http://schemas.microsoft.com/office/drawing/2014/main" id="{7EA0022D-EAA4-49DF-87DF-367F78AB7A67}"/>
              </a:ext>
            </a:extLst>
          </p:cNvPr>
          <p:cNvSpPr txBox="1"/>
          <p:nvPr/>
        </p:nvSpPr>
        <p:spPr>
          <a:xfrm>
            <a:off x="8428038" y="1169536"/>
            <a:ext cx="1532022" cy="369204"/>
          </a:xfrm>
          <a:prstGeom prst="rect">
            <a:avLst/>
          </a:prstGeom>
          <a:noFill/>
        </p:spPr>
        <p:txBody>
          <a:bodyPr wrap="none" lIns="45720" rIns="45720" rtlCol="0">
            <a:spAutoFit/>
          </a:bodyPr>
          <a:lstStyle>
            <a:defPPr>
              <a:defRPr lang="en-US"/>
            </a:defPPr>
            <a:lvl1pPr>
              <a:defRPr sz="1799">
                <a:latin typeface="+mj-lt"/>
              </a:defRPr>
            </a:lvl1pPr>
          </a:lstStyle>
          <a:p>
            <a:r>
              <a:rPr lang="en-US" dirty="0"/>
              <a:t>Column Title 3</a:t>
            </a:r>
          </a:p>
        </p:txBody>
      </p:sp>
    </p:spTree>
    <p:extLst>
      <p:ext uri="{BB962C8B-B14F-4D97-AF65-F5344CB8AC3E}">
        <p14:creationId xmlns:p14="http://schemas.microsoft.com/office/powerpoint/2010/main" val="1171013966"/>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2CB524-8825-45C9-9E1A-47B0642782D8}"/>
              </a:ext>
            </a:extLst>
          </p:cNvPr>
          <p:cNvSpPr>
            <a:spLocks noGrp="1"/>
          </p:cNvSpPr>
          <p:nvPr>
            <p:ph type="title"/>
          </p:nvPr>
        </p:nvSpPr>
        <p:spPr/>
        <p:txBody>
          <a:bodyPr/>
          <a:lstStyle/>
          <a:p>
            <a:r>
              <a:rPr lang="en-US"/>
              <a:t>Four columns: Images with headers</a:t>
            </a:r>
          </a:p>
        </p:txBody>
      </p:sp>
      <p:sp>
        <p:nvSpPr>
          <p:cNvPr id="15" name="TextBox 14">
            <a:extLst>
              <a:ext uri="{FF2B5EF4-FFF2-40B4-BE49-F238E27FC236}">
                <a16:creationId xmlns:a16="http://schemas.microsoft.com/office/drawing/2014/main" id="{87771BB3-5800-4311-B37E-AEE09C2D825B}"/>
              </a:ext>
            </a:extLst>
          </p:cNvPr>
          <p:cNvSpPr txBox="1"/>
          <p:nvPr/>
        </p:nvSpPr>
        <p:spPr>
          <a:xfrm>
            <a:off x="310814" y="1169238"/>
            <a:ext cx="1495153" cy="369204"/>
          </a:xfrm>
          <a:prstGeom prst="rect">
            <a:avLst/>
          </a:prstGeom>
          <a:noFill/>
        </p:spPr>
        <p:txBody>
          <a:bodyPr wrap="none" lIns="45720" rIns="45720" rtlCol="0">
            <a:spAutoFit/>
          </a:bodyPr>
          <a:lstStyle>
            <a:defPPr>
              <a:defRPr lang="en-US"/>
            </a:defPPr>
            <a:lvl1pPr>
              <a:defRPr sz="1799">
                <a:latin typeface="+mj-lt"/>
              </a:defRPr>
            </a:lvl1pPr>
          </a:lstStyle>
          <a:p>
            <a:r>
              <a:rPr lang="en-US" dirty="0"/>
              <a:t>Column Title 1</a:t>
            </a:r>
          </a:p>
        </p:txBody>
      </p:sp>
      <p:sp>
        <p:nvSpPr>
          <p:cNvPr id="16" name="TextBox 15">
            <a:extLst>
              <a:ext uri="{FF2B5EF4-FFF2-40B4-BE49-F238E27FC236}">
                <a16:creationId xmlns:a16="http://schemas.microsoft.com/office/drawing/2014/main" id="{8F070DBA-0373-4659-AC63-0D2D635A9D35}"/>
              </a:ext>
            </a:extLst>
          </p:cNvPr>
          <p:cNvSpPr txBox="1"/>
          <p:nvPr/>
        </p:nvSpPr>
        <p:spPr>
          <a:xfrm>
            <a:off x="3339017" y="1169238"/>
            <a:ext cx="1532022" cy="369204"/>
          </a:xfrm>
          <a:prstGeom prst="rect">
            <a:avLst/>
          </a:prstGeom>
          <a:noFill/>
        </p:spPr>
        <p:txBody>
          <a:bodyPr wrap="none" lIns="45720" rIns="45720" rtlCol="0">
            <a:spAutoFit/>
          </a:bodyPr>
          <a:lstStyle>
            <a:defPPr>
              <a:defRPr lang="en-US"/>
            </a:defPPr>
            <a:lvl1pPr>
              <a:defRPr sz="1799">
                <a:latin typeface="+mj-lt"/>
              </a:defRPr>
            </a:lvl1pPr>
          </a:lstStyle>
          <a:p>
            <a:r>
              <a:rPr lang="en-US" dirty="0"/>
              <a:t>Column Title 2</a:t>
            </a:r>
          </a:p>
        </p:txBody>
      </p:sp>
      <p:sp>
        <p:nvSpPr>
          <p:cNvPr id="18" name="TextBox 17">
            <a:extLst>
              <a:ext uri="{FF2B5EF4-FFF2-40B4-BE49-F238E27FC236}">
                <a16:creationId xmlns:a16="http://schemas.microsoft.com/office/drawing/2014/main" id="{9A99FEA9-B296-4F0B-A015-6A14661F57B8}"/>
              </a:ext>
            </a:extLst>
          </p:cNvPr>
          <p:cNvSpPr txBox="1"/>
          <p:nvPr/>
        </p:nvSpPr>
        <p:spPr>
          <a:xfrm>
            <a:off x="6407259" y="1169238"/>
            <a:ext cx="1532022" cy="369204"/>
          </a:xfrm>
          <a:prstGeom prst="rect">
            <a:avLst/>
          </a:prstGeom>
          <a:noFill/>
        </p:spPr>
        <p:txBody>
          <a:bodyPr wrap="none" lIns="45720" rIns="45720" rtlCol="0">
            <a:spAutoFit/>
          </a:bodyPr>
          <a:lstStyle>
            <a:defPPr>
              <a:defRPr lang="en-US"/>
            </a:defPPr>
            <a:lvl1pPr>
              <a:defRPr sz="1799">
                <a:latin typeface="+mj-lt"/>
              </a:defRPr>
            </a:lvl1pPr>
          </a:lstStyle>
          <a:p>
            <a:r>
              <a:rPr lang="en-US" dirty="0"/>
              <a:t>Column Title 3</a:t>
            </a:r>
          </a:p>
        </p:txBody>
      </p:sp>
      <p:sp>
        <p:nvSpPr>
          <p:cNvPr id="21" name="TextBox 20">
            <a:extLst>
              <a:ext uri="{FF2B5EF4-FFF2-40B4-BE49-F238E27FC236}">
                <a16:creationId xmlns:a16="http://schemas.microsoft.com/office/drawing/2014/main" id="{C0A657AE-5A72-4FCA-952F-A0327E825C09}"/>
              </a:ext>
            </a:extLst>
          </p:cNvPr>
          <p:cNvSpPr txBox="1"/>
          <p:nvPr/>
        </p:nvSpPr>
        <p:spPr>
          <a:xfrm>
            <a:off x="9440863" y="1169238"/>
            <a:ext cx="1540037" cy="369204"/>
          </a:xfrm>
          <a:prstGeom prst="rect">
            <a:avLst/>
          </a:prstGeom>
          <a:noFill/>
        </p:spPr>
        <p:txBody>
          <a:bodyPr wrap="none" lIns="45720" rIns="45720" rtlCol="0">
            <a:spAutoFit/>
          </a:bodyPr>
          <a:lstStyle>
            <a:defPPr>
              <a:defRPr lang="en-US"/>
            </a:defPPr>
            <a:lvl1pPr>
              <a:defRPr sz="1799">
                <a:latin typeface="+mj-lt"/>
              </a:defRPr>
            </a:lvl1pPr>
          </a:lstStyle>
          <a:p>
            <a:r>
              <a:rPr lang="en-US" dirty="0"/>
              <a:t>Column Title 4</a:t>
            </a:r>
          </a:p>
        </p:txBody>
      </p:sp>
      <p:pic>
        <p:nvPicPr>
          <p:cNvPr id="13" name="Picture 12" descr="A close up of a slope&#10;&#10;Description automatically generated">
            <a:extLst>
              <a:ext uri="{FF2B5EF4-FFF2-40B4-BE49-F238E27FC236}">
                <a16:creationId xmlns:a16="http://schemas.microsoft.com/office/drawing/2014/main" id="{4E9A9472-1720-46BD-9DC3-2F0C6F1C020D}"/>
              </a:ext>
            </a:extLst>
          </p:cNvPr>
          <p:cNvPicPr>
            <a:picLocks noChangeAspect="1"/>
          </p:cNvPicPr>
          <p:nvPr/>
        </p:nvPicPr>
        <p:blipFill rotWithShape="1">
          <a:blip r:embed="rId2"/>
          <a:srcRect t="24362" r="75019" b="5990"/>
          <a:stretch/>
        </p:blipFill>
        <p:spPr>
          <a:xfrm>
            <a:off x="0" y="1671638"/>
            <a:ext cx="3044159" cy="4774096"/>
          </a:xfrm>
          <a:prstGeom prst="rect">
            <a:avLst/>
          </a:prstGeom>
        </p:spPr>
      </p:pic>
      <p:pic>
        <p:nvPicPr>
          <p:cNvPr id="19" name="Picture 18" descr="A picture containing beach, man, walking, riding&#10;&#10;Description automatically generated">
            <a:extLst>
              <a:ext uri="{FF2B5EF4-FFF2-40B4-BE49-F238E27FC236}">
                <a16:creationId xmlns:a16="http://schemas.microsoft.com/office/drawing/2014/main" id="{E3C74250-C64E-4592-8FDB-320DE7E56E17}"/>
              </a:ext>
            </a:extLst>
          </p:cNvPr>
          <p:cNvPicPr>
            <a:picLocks noChangeAspect="1"/>
          </p:cNvPicPr>
          <p:nvPr/>
        </p:nvPicPr>
        <p:blipFill rotWithShape="1">
          <a:blip r:embed="rId3"/>
          <a:srcRect l="25006" t="24366" r="50016" b="5993"/>
          <a:stretch/>
        </p:blipFill>
        <p:spPr>
          <a:xfrm>
            <a:off x="3048222" y="1671637"/>
            <a:ext cx="3044159" cy="4774097"/>
          </a:xfrm>
          <a:prstGeom prst="rect">
            <a:avLst/>
          </a:prstGeom>
        </p:spPr>
      </p:pic>
      <p:pic>
        <p:nvPicPr>
          <p:cNvPr id="22" name="Picture 21" descr="A close up of a slope&#10;&#10;Description automatically generated">
            <a:extLst>
              <a:ext uri="{FF2B5EF4-FFF2-40B4-BE49-F238E27FC236}">
                <a16:creationId xmlns:a16="http://schemas.microsoft.com/office/drawing/2014/main" id="{E89509A3-BA27-4BFF-AE7B-7195AF2A4464}"/>
              </a:ext>
            </a:extLst>
          </p:cNvPr>
          <p:cNvPicPr>
            <a:picLocks noChangeAspect="1"/>
          </p:cNvPicPr>
          <p:nvPr/>
        </p:nvPicPr>
        <p:blipFill rotWithShape="1">
          <a:blip r:embed="rId2"/>
          <a:srcRect l="49950" t="24362" r="25069" b="5990"/>
          <a:stretch/>
        </p:blipFill>
        <p:spPr>
          <a:xfrm>
            <a:off x="6088318" y="1671638"/>
            <a:ext cx="3044159" cy="4774096"/>
          </a:xfrm>
          <a:prstGeom prst="rect">
            <a:avLst/>
          </a:prstGeom>
        </p:spPr>
      </p:pic>
      <p:pic>
        <p:nvPicPr>
          <p:cNvPr id="23" name="Picture 22" descr="A picture containing beach, man, walking, riding&#10;&#10;Description automatically generated">
            <a:extLst>
              <a:ext uri="{FF2B5EF4-FFF2-40B4-BE49-F238E27FC236}">
                <a16:creationId xmlns:a16="http://schemas.microsoft.com/office/drawing/2014/main" id="{2D25F6C7-771E-4789-9E29-8B4F733A9A14}"/>
              </a:ext>
            </a:extLst>
          </p:cNvPr>
          <p:cNvPicPr>
            <a:picLocks noChangeAspect="1"/>
          </p:cNvPicPr>
          <p:nvPr/>
        </p:nvPicPr>
        <p:blipFill rotWithShape="1">
          <a:blip r:embed="rId3"/>
          <a:srcRect l="74931" t="24366" r="103" b="5993"/>
          <a:stretch/>
        </p:blipFill>
        <p:spPr>
          <a:xfrm>
            <a:off x="9132477" y="1671637"/>
            <a:ext cx="3056348" cy="4774098"/>
          </a:xfrm>
          <a:prstGeom prst="rect">
            <a:avLst/>
          </a:prstGeom>
        </p:spPr>
      </p:pic>
    </p:spTree>
    <p:extLst>
      <p:ext uri="{BB962C8B-B14F-4D97-AF65-F5344CB8AC3E}">
        <p14:creationId xmlns:p14="http://schemas.microsoft.com/office/powerpoint/2010/main" val="280897011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2CB524-8825-45C9-9E1A-47B0642782D8}"/>
              </a:ext>
            </a:extLst>
          </p:cNvPr>
          <p:cNvSpPr>
            <a:spLocks noGrp="1"/>
          </p:cNvSpPr>
          <p:nvPr>
            <p:ph type="title"/>
          </p:nvPr>
        </p:nvSpPr>
        <p:spPr/>
        <p:txBody>
          <a:bodyPr/>
          <a:lstStyle/>
          <a:p>
            <a:r>
              <a:rPr lang="en-US"/>
              <a:t>Four columns: Images with headers</a:t>
            </a:r>
          </a:p>
        </p:txBody>
      </p:sp>
      <p:sp>
        <p:nvSpPr>
          <p:cNvPr id="11" name="TextBox 10">
            <a:extLst>
              <a:ext uri="{FF2B5EF4-FFF2-40B4-BE49-F238E27FC236}">
                <a16:creationId xmlns:a16="http://schemas.microsoft.com/office/drawing/2014/main" id="{0B745947-AECF-4AC6-BB44-C5E374F047DB}"/>
              </a:ext>
            </a:extLst>
          </p:cNvPr>
          <p:cNvSpPr txBox="1"/>
          <p:nvPr/>
        </p:nvSpPr>
        <p:spPr>
          <a:xfrm>
            <a:off x="310816" y="5072706"/>
            <a:ext cx="2547253" cy="338466"/>
          </a:xfrm>
          <a:prstGeom prst="rect">
            <a:avLst/>
          </a:prstGeom>
          <a:noFill/>
        </p:spPr>
        <p:txBody>
          <a:bodyPr wrap="square" rtlCol="0">
            <a:spAutoFit/>
          </a:bodyPr>
          <a:lstStyle/>
          <a:p>
            <a:r>
              <a:rPr lang="en-US" sz="1600"/>
              <a:t>Descriptive text goes here. </a:t>
            </a:r>
          </a:p>
        </p:txBody>
      </p:sp>
      <p:sp>
        <p:nvSpPr>
          <p:cNvPr id="22" name="TextBox 21">
            <a:extLst>
              <a:ext uri="{FF2B5EF4-FFF2-40B4-BE49-F238E27FC236}">
                <a16:creationId xmlns:a16="http://schemas.microsoft.com/office/drawing/2014/main" id="{4DDA0FE2-0303-4EBB-9C75-B3247AFCDAA6}"/>
              </a:ext>
            </a:extLst>
          </p:cNvPr>
          <p:cNvSpPr txBox="1"/>
          <p:nvPr/>
        </p:nvSpPr>
        <p:spPr>
          <a:xfrm>
            <a:off x="3339017" y="5072706"/>
            <a:ext cx="2547253" cy="584623"/>
          </a:xfrm>
          <a:prstGeom prst="rect">
            <a:avLst/>
          </a:prstGeom>
          <a:noFill/>
        </p:spPr>
        <p:txBody>
          <a:bodyPr wrap="square" rtlCol="0">
            <a:spAutoFit/>
          </a:bodyPr>
          <a:lstStyle/>
          <a:p>
            <a:r>
              <a:rPr lang="en-US" sz="1600"/>
              <a:t>There should be very little text in a 4-column layout.</a:t>
            </a:r>
          </a:p>
        </p:txBody>
      </p:sp>
      <p:sp>
        <p:nvSpPr>
          <p:cNvPr id="23" name="TextBox 22">
            <a:extLst>
              <a:ext uri="{FF2B5EF4-FFF2-40B4-BE49-F238E27FC236}">
                <a16:creationId xmlns:a16="http://schemas.microsoft.com/office/drawing/2014/main" id="{430D53D1-3F4B-400E-ACF5-307D74466058}"/>
              </a:ext>
            </a:extLst>
          </p:cNvPr>
          <p:cNvSpPr txBox="1"/>
          <p:nvPr/>
        </p:nvSpPr>
        <p:spPr>
          <a:xfrm>
            <a:off x="6407259" y="5072706"/>
            <a:ext cx="2547253" cy="830781"/>
          </a:xfrm>
          <a:prstGeom prst="rect">
            <a:avLst/>
          </a:prstGeom>
          <a:noFill/>
        </p:spPr>
        <p:txBody>
          <a:bodyPr wrap="square" rtlCol="0">
            <a:spAutoFit/>
          </a:bodyPr>
          <a:lstStyle/>
          <a:p>
            <a:r>
              <a:rPr lang="en-US" sz="1600"/>
              <a:t>One sentence will usually suffice. Two should be considered the max.</a:t>
            </a:r>
          </a:p>
        </p:txBody>
      </p:sp>
      <p:sp>
        <p:nvSpPr>
          <p:cNvPr id="24" name="TextBox 23">
            <a:extLst>
              <a:ext uri="{FF2B5EF4-FFF2-40B4-BE49-F238E27FC236}">
                <a16:creationId xmlns:a16="http://schemas.microsoft.com/office/drawing/2014/main" id="{02D417FB-7AD3-4582-A2BB-69A6988AE5C6}"/>
              </a:ext>
            </a:extLst>
          </p:cNvPr>
          <p:cNvSpPr txBox="1"/>
          <p:nvPr/>
        </p:nvSpPr>
        <p:spPr>
          <a:xfrm>
            <a:off x="9435461" y="5072706"/>
            <a:ext cx="2547253" cy="584623"/>
          </a:xfrm>
          <a:prstGeom prst="rect">
            <a:avLst/>
          </a:prstGeom>
          <a:noFill/>
        </p:spPr>
        <p:txBody>
          <a:bodyPr wrap="square" rtlCol="0">
            <a:spAutoFit/>
          </a:bodyPr>
          <a:lstStyle/>
          <a:p>
            <a:r>
              <a:rPr lang="en-US" sz="1600"/>
              <a:t>Try to avoid going below 16pt text.</a:t>
            </a:r>
          </a:p>
        </p:txBody>
      </p:sp>
      <p:pic>
        <p:nvPicPr>
          <p:cNvPr id="19" name="Picture 18" descr="A close up of a slope&#10;&#10;Description automatically generated">
            <a:extLst>
              <a:ext uri="{FF2B5EF4-FFF2-40B4-BE49-F238E27FC236}">
                <a16:creationId xmlns:a16="http://schemas.microsoft.com/office/drawing/2014/main" id="{6E540CD5-C326-459F-8841-DC849FDEE799}"/>
              </a:ext>
            </a:extLst>
          </p:cNvPr>
          <p:cNvPicPr>
            <a:picLocks noChangeAspect="1"/>
          </p:cNvPicPr>
          <p:nvPr/>
        </p:nvPicPr>
        <p:blipFill rotWithShape="1">
          <a:blip r:embed="rId2"/>
          <a:srcRect t="24362" r="75019" b="28662"/>
          <a:stretch/>
        </p:blipFill>
        <p:spPr>
          <a:xfrm>
            <a:off x="1523" y="1671638"/>
            <a:ext cx="3044159" cy="3220021"/>
          </a:xfrm>
          <a:prstGeom prst="rect">
            <a:avLst/>
          </a:prstGeom>
        </p:spPr>
      </p:pic>
      <p:pic>
        <p:nvPicPr>
          <p:cNvPr id="25" name="Picture 24" descr="A picture containing beach, man, walking, riding&#10;&#10;Description automatically generated">
            <a:extLst>
              <a:ext uri="{FF2B5EF4-FFF2-40B4-BE49-F238E27FC236}">
                <a16:creationId xmlns:a16="http://schemas.microsoft.com/office/drawing/2014/main" id="{6229F158-415A-4DA5-A1C6-8FC2112BDDE7}"/>
              </a:ext>
            </a:extLst>
          </p:cNvPr>
          <p:cNvPicPr>
            <a:picLocks noChangeAspect="1"/>
          </p:cNvPicPr>
          <p:nvPr/>
        </p:nvPicPr>
        <p:blipFill rotWithShape="1">
          <a:blip r:embed="rId3"/>
          <a:srcRect l="25006" t="24366" r="50016" b="28663"/>
          <a:stretch/>
        </p:blipFill>
        <p:spPr>
          <a:xfrm>
            <a:off x="3048222" y="1671638"/>
            <a:ext cx="3044159" cy="3220022"/>
          </a:xfrm>
          <a:prstGeom prst="rect">
            <a:avLst/>
          </a:prstGeom>
        </p:spPr>
      </p:pic>
      <p:pic>
        <p:nvPicPr>
          <p:cNvPr id="26" name="Picture 25" descr="A close up of a slope&#10;&#10;Description automatically generated">
            <a:extLst>
              <a:ext uri="{FF2B5EF4-FFF2-40B4-BE49-F238E27FC236}">
                <a16:creationId xmlns:a16="http://schemas.microsoft.com/office/drawing/2014/main" id="{4D577E41-08BD-4B92-91C9-46CE8DD2D7C9}"/>
              </a:ext>
            </a:extLst>
          </p:cNvPr>
          <p:cNvPicPr>
            <a:picLocks noChangeAspect="1"/>
          </p:cNvPicPr>
          <p:nvPr/>
        </p:nvPicPr>
        <p:blipFill rotWithShape="1">
          <a:blip r:embed="rId2"/>
          <a:srcRect l="49950" t="24362" r="25069" b="28662"/>
          <a:stretch/>
        </p:blipFill>
        <p:spPr>
          <a:xfrm>
            <a:off x="6088318" y="1671637"/>
            <a:ext cx="3044159" cy="3220022"/>
          </a:xfrm>
          <a:prstGeom prst="rect">
            <a:avLst/>
          </a:prstGeom>
        </p:spPr>
      </p:pic>
      <p:pic>
        <p:nvPicPr>
          <p:cNvPr id="27" name="Picture 26" descr="A picture containing beach, man, walking, riding&#10;&#10;Description automatically generated">
            <a:extLst>
              <a:ext uri="{FF2B5EF4-FFF2-40B4-BE49-F238E27FC236}">
                <a16:creationId xmlns:a16="http://schemas.microsoft.com/office/drawing/2014/main" id="{EF13D8F1-203B-400A-A71D-B042034596EC}"/>
              </a:ext>
            </a:extLst>
          </p:cNvPr>
          <p:cNvPicPr>
            <a:picLocks noChangeAspect="1"/>
          </p:cNvPicPr>
          <p:nvPr/>
        </p:nvPicPr>
        <p:blipFill rotWithShape="1">
          <a:blip r:embed="rId3"/>
          <a:srcRect l="74931" t="24366" r="103" b="28663"/>
          <a:stretch/>
        </p:blipFill>
        <p:spPr>
          <a:xfrm>
            <a:off x="9132477" y="1671638"/>
            <a:ext cx="3056348" cy="3220022"/>
          </a:xfrm>
          <a:prstGeom prst="rect">
            <a:avLst/>
          </a:prstGeom>
        </p:spPr>
      </p:pic>
      <p:sp>
        <p:nvSpPr>
          <p:cNvPr id="30" name="TextBox 29">
            <a:extLst>
              <a:ext uri="{FF2B5EF4-FFF2-40B4-BE49-F238E27FC236}">
                <a16:creationId xmlns:a16="http://schemas.microsoft.com/office/drawing/2014/main" id="{AD88F081-00A1-410F-B785-21DA1B9F22E7}"/>
              </a:ext>
            </a:extLst>
          </p:cNvPr>
          <p:cNvSpPr txBox="1"/>
          <p:nvPr/>
        </p:nvSpPr>
        <p:spPr>
          <a:xfrm>
            <a:off x="310814" y="1169238"/>
            <a:ext cx="1495153" cy="369204"/>
          </a:xfrm>
          <a:prstGeom prst="rect">
            <a:avLst/>
          </a:prstGeom>
          <a:noFill/>
        </p:spPr>
        <p:txBody>
          <a:bodyPr wrap="none" lIns="45720" rIns="45720" rtlCol="0">
            <a:spAutoFit/>
          </a:bodyPr>
          <a:lstStyle>
            <a:defPPr>
              <a:defRPr lang="en-US"/>
            </a:defPPr>
            <a:lvl1pPr>
              <a:defRPr sz="1799">
                <a:latin typeface="+mj-lt"/>
              </a:defRPr>
            </a:lvl1pPr>
          </a:lstStyle>
          <a:p>
            <a:r>
              <a:rPr lang="en-US" dirty="0"/>
              <a:t>Column Title 1</a:t>
            </a:r>
          </a:p>
        </p:txBody>
      </p:sp>
      <p:sp>
        <p:nvSpPr>
          <p:cNvPr id="31" name="TextBox 30">
            <a:extLst>
              <a:ext uri="{FF2B5EF4-FFF2-40B4-BE49-F238E27FC236}">
                <a16:creationId xmlns:a16="http://schemas.microsoft.com/office/drawing/2014/main" id="{D6EFAB7B-D4BC-4BC9-9363-CDE376578CBE}"/>
              </a:ext>
            </a:extLst>
          </p:cNvPr>
          <p:cNvSpPr txBox="1"/>
          <p:nvPr/>
        </p:nvSpPr>
        <p:spPr>
          <a:xfrm>
            <a:off x="3339017" y="1169238"/>
            <a:ext cx="1532022" cy="369204"/>
          </a:xfrm>
          <a:prstGeom prst="rect">
            <a:avLst/>
          </a:prstGeom>
          <a:noFill/>
        </p:spPr>
        <p:txBody>
          <a:bodyPr wrap="none" lIns="45720" rIns="45720" rtlCol="0">
            <a:spAutoFit/>
          </a:bodyPr>
          <a:lstStyle>
            <a:defPPr>
              <a:defRPr lang="en-US"/>
            </a:defPPr>
            <a:lvl1pPr>
              <a:defRPr sz="1799">
                <a:latin typeface="+mj-lt"/>
              </a:defRPr>
            </a:lvl1pPr>
          </a:lstStyle>
          <a:p>
            <a:r>
              <a:rPr lang="en-US" dirty="0"/>
              <a:t>Column Title 2</a:t>
            </a:r>
          </a:p>
        </p:txBody>
      </p:sp>
      <p:sp>
        <p:nvSpPr>
          <p:cNvPr id="32" name="TextBox 31">
            <a:extLst>
              <a:ext uri="{FF2B5EF4-FFF2-40B4-BE49-F238E27FC236}">
                <a16:creationId xmlns:a16="http://schemas.microsoft.com/office/drawing/2014/main" id="{3D1981FA-5258-4A20-BF43-47A661C1873E}"/>
              </a:ext>
            </a:extLst>
          </p:cNvPr>
          <p:cNvSpPr txBox="1"/>
          <p:nvPr/>
        </p:nvSpPr>
        <p:spPr>
          <a:xfrm>
            <a:off x="6407259" y="1169238"/>
            <a:ext cx="1532022" cy="369204"/>
          </a:xfrm>
          <a:prstGeom prst="rect">
            <a:avLst/>
          </a:prstGeom>
          <a:noFill/>
        </p:spPr>
        <p:txBody>
          <a:bodyPr wrap="none" lIns="45720" rIns="45720" rtlCol="0">
            <a:spAutoFit/>
          </a:bodyPr>
          <a:lstStyle>
            <a:defPPr>
              <a:defRPr lang="en-US"/>
            </a:defPPr>
            <a:lvl1pPr>
              <a:defRPr sz="1799">
                <a:latin typeface="+mj-lt"/>
              </a:defRPr>
            </a:lvl1pPr>
          </a:lstStyle>
          <a:p>
            <a:r>
              <a:rPr lang="en-US" dirty="0"/>
              <a:t>Column Title 3</a:t>
            </a:r>
          </a:p>
        </p:txBody>
      </p:sp>
      <p:sp>
        <p:nvSpPr>
          <p:cNvPr id="33" name="TextBox 32">
            <a:extLst>
              <a:ext uri="{FF2B5EF4-FFF2-40B4-BE49-F238E27FC236}">
                <a16:creationId xmlns:a16="http://schemas.microsoft.com/office/drawing/2014/main" id="{11621F1A-428C-4771-BD65-7EA6C37E3E5B}"/>
              </a:ext>
            </a:extLst>
          </p:cNvPr>
          <p:cNvSpPr txBox="1"/>
          <p:nvPr/>
        </p:nvSpPr>
        <p:spPr>
          <a:xfrm>
            <a:off x="9440863" y="1169238"/>
            <a:ext cx="1540037" cy="369204"/>
          </a:xfrm>
          <a:prstGeom prst="rect">
            <a:avLst/>
          </a:prstGeom>
          <a:noFill/>
        </p:spPr>
        <p:txBody>
          <a:bodyPr wrap="none" lIns="45720" rIns="45720" rtlCol="0">
            <a:spAutoFit/>
          </a:bodyPr>
          <a:lstStyle>
            <a:defPPr>
              <a:defRPr lang="en-US"/>
            </a:defPPr>
            <a:lvl1pPr>
              <a:defRPr sz="1799">
                <a:latin typeface="+mj-lt"/>
              </a:defRPr>
            </a:lvl1pPr>
          </a:lstStyle>
          <a:p>
            <a:r>
              <a:rPr lang="en-US" dirty="0"/>
              <a:t>Column Title 4</a:t>
            </a:r>
          </a:p>
        </p:txBody>
      </p:sp>
    </p:spTree>
    <p:extLst>
      <p:ext uri="{BB962C8B-B14F-4D97-AF65-F5344CB8AC3E}">
        <p14:creationId xmlns:p14="http://schemas.microsoft.com/office/powerpoint/2010/main" val="1366700808"/>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se up of a slope&#10;&#10;Description automatically generated">
            <a:extLst>
              <a:ext uri="{FF2B5EF4-FFF2-40B4-BE49-F238E27FC236}">
                <a16:creationId xmlns:a16="http://schemas.microsoft.com/office/drawing/2014/main" id="{13D63A91-2893-4AC2-8FBB-04793C56BF39}"/>
              </a:ext>
            </a:extLst>
          </p:cNvPr>
          <p:cNvPicPr>
            <a:picLocks noChangeAspect="1"/>
          </p:cNvPicPr>
          <p:nvPr/>
        </p:nvPicPr>
        <p:blipFill rotWithShape="1">
          <a:blip r:embed="rId2"/>
          <a:srcRect t="17369" r="66617" b="44362"/>
          <a:stretch/>
        </p:blipFill>
        <p:spPr>
          <a:xfrm>
            <a:off x="1523" y="1192213"/>
            <a:ext cx="4068020" cy="2623184"/>
          </a:xfrm>
          <a:prstGeom prst="rect">
            <a:avLst/>
          </a:prstGeom>
        </p:spPr>
      </p:pic>
      <p:pic>
        <p:nvPicPr>
          <p:cNvPr id="11" name="Picture 10" descr="A picture containing beach, man, walking, riding&#10;&#10;Description automatically generated">
            <a:extLst>
              <a:ext uri="{FF2B5EF4-FFF2-40B4-BE49-F238E27FC236}">
                <a16:creationId xmlns:a16="http://schemas.microsoft.com/office/drawing/2014/main" id="{4EF986DA-1F25-47C0-AFCA-612F8C91C6D0}"/>
              </a:ext>
            </a:extLst>
          </p:cNvPr>
          <p:cNvPicPr>
            <a:picLocks noChangeAspect="1"/>
          </p:cNvPicPr>
          <p:nvPr/>
        </p:nvPicPr>
        <p:blipFill rotWithShape="1">
          <a:blip r:embed="rId3"/>
          <a:srcRect l="33386" t="17326" r="33235" b="44360"/>
          <a:stretch/>
        </p:blipFill>
        <p:spPr>
          <a:xfrm>
            <a:off x="4069544" y="1188869"/>
            <a:ext cx="4068020" cy="2626528"/>
          </a:xfrm>
          <a:prstGeom prst="rect">
            <a:avLst/>
          </a:prstGeom>
        </p:spPr>
      </p:pic>
      <p:pic>
        <p:nvPicPr>
          <p:cNvPr id="13" name="Picture 12" descr="A close up of a slope&#10;&#10;Description automatically generated">
            <a:extLst>
              <a:ext uri="{FF2B5EF4-FFF2-40B4-BE49-F238E27FC236}">
                <a16:creationId xmlns:a16="http://schemas.microsoft.com/office/drawing/2014/main" id="{5AC230E9-8B77-4C77-BE90-54BDB062B379}"/>
              </a:ext>
            </a:extLst>
          </p:cNvPr>
          <p:cNvPicPr>
            <a:picLocks noChangeAspect="1"/>
          </p:cNvPicPr>
          <p:nvPr/>
        </p:nvPicPr>
        <p:blipFill rotWithShape="1">
          <a:blip r:embed="rId2"/>
          <a:srcRect l="66764" t="17368" r="-147" b="44363"/>
          <a:stretch/>
        </p:blipFill>
        <p:spPr>
          <a:xfrm>
            <a:off x="8137564" y="1192213"/>
            <a:ext cx="4068020" cy="2623184"/>
          </a:xfrm>
          <a:prstGeom prst="rect">
            <a:avLst/>
          </a:prstGeom>
        </p:spPr>
      </p:pic>
      <p:pic>
        <p:nvPicPr>
          <p:cNvPr id="15" name="Picture 14" descr="A picture containing beach, man, walking, riding&#10;&#10;Description automatically generated">
            <a:extLst>
              <a:ext uri="{FF2B5EF4-FFF2-40B4-BE49-F238E27FC236}">
                <a16:creationId xmlns:a16="http://schemas.microsoft.com/office/drawing/2014/main" id="{0A555681-7DD8-446A-8664-B094743C8A57}"/>
              </a:ext>
            </a:extLst>
          </p:cNvPr>
          <p:cNvPicPr>
            <a:picLocks noChangeAspect="1"/>
          </p:cNvPicPr>
          <p:nvPr/>
        </p:nvPicPr>
        <p:blipFill rotWithShape="1">
          <a:blip r:embed="rId3"/>
          <a:srcRect l="6" t="55675" r="66615" b="6029"/>
          <a:stretch/>
        </p:blipFill>
        <p:spPr>
          <a:xfrm>
            <a:off x="1523" y="3817937"/>
            <a:ext cx="4068020" cy="2625257"/>
          </a:xfrm>
          <a:prstGeom prst="rect">
            <a:avLst/>
          </a:prstGeom>
        </p:spPr>
      </p:pic>
      <p:pic>
        <p:nvPicPr>
          <p:cNvPr id="16" name="Picture 15" descr="A picture containing beach, man, walking, riding&#10;&#10;Description automatically generated">
            <a:extLst>
              <a:ext uri="{FF2B5EF4-FFF2-40B4-BE49-F238E27FC236}">
                <a16:creationId xmlns:a16="http://schemas.microsoft.com/office/drawing/2014/main" id="{8B9FBFB8-69A0-4A28-8FA0-FA483D42FB88}"/>
              </a:ext>
            </a:extLst>
          </p:cNvPr>
          <p:cNvPicPr>
            <a:picLocks noChangeAspect="1"/>
          </p:cNvPicPr>
          <p:nvPr/>
        </p:nvPicPr>
        <p:blipFill rotWithShape="1">
          <a:blip r:embed="rId3"/>
          <a:srcRect l="66747" t="55657" r="-126" b="6029"/>
          <a:stretch/>
        </p:blipFill>
        <p:spPr>
          <a:xfrm>
            <a:off x="8137564" y="3816667"/>
            <a:ext cx="4068020" cy="2626528"/>
          </a:xfrm>
          <a:prstGeom prst="rect">
            <a:avLst/>
          </a:prstGeom>
        </p:spPr>
      </p:pic>
      <p:pic>
        <p:nvPicPr>
          <p:cNvPr id="17" name="Picture 16" descr="A close up of a slope&#10;&#10;Description automatically generated">
            <a:extLst>
              <a:ext uri="{FF2B5EF4-FFF2-40B4-BE49-F238E27FC236}">
                <a16:creationId xmlns:a16="http://schemas.microsoft.com/office/drawing/2014/main" id="{6C3744E9-14B7-4BB6-ADFB-D9342BA83175}"/>
              </a:ext>
            </a:extLst>
          </p:cNvPr>
          <p:cNvPicPr>
            <a:picLocks noChangeAspect="1"/>
          </p:cNvPicPr>
          <p:nvPr/>
        </p:nvPicPr>
        <p:blipFill rotWithShape="1">
          <a:blip r:embed="rId2"/>
          <a:srcRect l="33370" t="55674" r="33247" b="6008"/>
          <a:stretch/>
        </p:blipFill>
        <p:spPr>
          <a:xfrm>
            <a:off x="4069544" y="3817937"/>
            <a:ext cx="4068020" cy="2626527"/>
          </a:xfrm>
          <a:prstGeom prst="rect">
            <a:avLst/>
          </a:prstGeom>
        </p:spPr>
      </p:pic>
      <p:sp>
        <p:nvSpPr>
          <p:cNvPr id="4" name="Title 3">
            <a:extLst>
              <a:ext uri="{FF2B5EF4-FFF2-40B4-BE49-F238E27FC236}">
                <a16:creationId xmlns:a16="http://schemas.microsoft.com/office/drawing/2014/main" id="{A52CB524-8825-45C9-9E1A-47B0642782D8}"/>
              </a:ext>
            </a:extLst>
          </p:cNvPr>
          <p:cNvSpPr>
            <a:spLocks noGrp="1"/>
          </p:cNvSpPr>
          <p:nvPr>
            <p:ph type="title"/>
          </p:nvPr>
        </p:nvSpPr>
        <p:spPr/>
        <p:txBody>
          <a:bodyPr/>
          <a:lstStyle/>
          <a:p>
            <a:r>
              <a:rPr lang="en-US"/>
              <a:t>Six-up, images only</a:t>
            </a:r>
          </a:p>
        </p:txBody>
      </p:sp>
    </p:spTree>
    <p:extLst>
      <p:ext uri="{BB962C8B-B14F-4D97-AF65-F5344CB8AC3E}">
        <p14:creationId xmlns:p14="http://schemas.microsoft.com/office/powerpoint/2010/main" val="1132848502"/>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2CB524-8825-45C9-9E1A-47B0642782D8}"/>
              </a:ext>
            </a:extLst>
          </p:cNvPr>
          <p:cNvSpPr>
            <a:spLocks noGrp="1"/>
          </p:cNvSpPr>
          <p:nvPr>
            <p:ph type="title"/>
          </p:nvPr>
        </p:nvSpPr>
        <p:spPr/>
        <p:txBody>
          <a:bodyPr/>
          <a:lstStyle/>
          <a:p>
            <a:r>
              <a:rPr lang="en-US"/>
              <a:t>Six-up, images with column titles</a:t>
            </a:r>
          </a:p>
        </p:txBody>
      </p:sp>
      <p:sp>
        <p:nvSpPr>
          <p:cNvPr id="15" name="TextBox 14">
            <a:extLst>
              <a:ext uri="{FF2B5EF4-FFF2-40B4-BE49-F238E27FC236}">
                <a16:creationId xmlns:a16="http://schemas.microsoft.com/office/drawing/2014/main" id="{87771BB3-5800-4311-B37E-AEE09C2D825B}"/>
              </a:ext>
            </a:extLst>
          </p:cNvPr>
          <p:cNvSpPr txBox="1"/>
          <p:nvPr/>
        </p:nvSpPr>
        <p:spPr>
          <a:xfrm>
            <a:off x="310814" y="3633336"/>
            <a:ext cx="1495153" cy="369204"/>
          </a:xfrm>
          <a:prstGeom prst="rect">
            <a:avLst/>
          </a:prstGeom>
          <a:noFill/>
        </p:spPr>
        <p:txBody>
          <a:bodyPr wrap="none" lIns="45720" rIns="45720" rtlCol="0">
            <a:spAutoFit/>
          </a:bodyPr>
          <a:lstStyle/>
          <a:p>
            <a:r>
              <a:rPr lang="en-US" sz="1799">
                <a:latin typeface="+mj-lt"/>
              </a:rPr>
              <a:t>Column Title 1</a:t>
            </a:r>
          </a:p>
        </p:txBody>
      </p:sp>
      <p:sp>
        <p:nvSpPr>
          <p:cNvPr id="16" name="TextBox 15">
            <a:extLst>
              <a:ext uri="{FF2B5EF4-FFF2-40B4-BE49-F238E27FC236}">
                <a16:creationId xmlns:a16="http://schemas.microsoft.com/office/drawing/2014/main" id="{8F070DBA-0373-4659-AC63-0D2D635A9D35}"/>
              </a:ext>
            </a:extLst>
          </p:cNvPr>
          <p:cNvSpPr txBox="1"/>
          <p:nvPr/>
        </p:nvSpPr>
        <p:spPr>
          <a:xfrm>
            <a:off x="4367395" y="3633336"/>
            <a:ext cx="1532022" cy="369204"/>
          </a:xfrm>
          <a:prstGeom prst="rect">
            <a:avLst/>
          </a:prstGeom>
          <a:noFill/>
        </p:spPr>
        <p:txBody>
          <a:bodyPr wrap="none" lIns="45720" rIns="45720" rtlCol="0">
            <a:spAutoFit/>
          </a:bodyPr>
          <a:lstStyle/>
          <a:p>
            <a:r>
              <a:rPr lang="en-US" sz="1799" dirty="0">
                <a:latin typeface="+mj-lt"/>
              </a:rPr>
              <a:t>Column Title 2</a:t>
            </a:r>
          </a:p>
        </p:txBody>
      </p:sp>
      <p:sp>
        <p:nvSpPr>
          <p:cNvPr id="11" name="TextBox 10">
            <a:extLst>
              <a:ext uri="{FF2B5EF4-FFF2-40B4-BE49-F238E27FC236}">
                <a16:creationId xmlns:a16="http://schemas.microsoft.com/office/drawing/2014/main" id="{D935FB85-D848-4047-935E-F1CDDD64D3D6}"/>
              </a:ext>
            </a:extLst>
          </p:cNvPr>
          <p:cNvSpPr txBox="1"/>
          <p:nvPr/>
        </p:nvSpPr>
        <p:spPr>
          <a:xfrm>
            <a:off x="8432567" y="3633336"/>
            <a:ext cx="1532022" cy="369204"/>
          </a:xfrm>
          <a:prstGeom prst="rect">
            <a:avLst/>
          </a:prstGeom>
          <a:noFill/>
        </p:spPr>
        <p:txBody>
          <a:bodyPr wrap="none" lIns="45720" rIns="45720" rtlCol="0">
            <a:spAutoFit/>
          </a:bodyPr>
          <a:lstStyle/>
          <a:p>
            <a:r>
              <a:rPr lang="en-US" sz="1799" dirty="0">
                <a:latin typeface="+mj-lt"/>
              </a:rPr>
              <a:t>Column Title 3</a:t>
            </a:r>
          </a:p>
        </p:txBody>
      </p:sp>
      <p:pic>
        <p:nvPicPr>
          <p:cNvPr id="19" name="Picture 18" descr="A close up of a slope&#10;&#10;Description automatically generated">
            <a:extLst>
              <a:ext uri="{FF2B5EF4-FFF2-40B4-BE49-F238E27FC236}">
                <a16:creationId xmlns:a16="http://schemas.microsoft.com/office/drawing/2014/main" id="{8A0B257D-5B8B-4964-9422-FF61AB430CE5}"/>
              </a:ext>
            </a:extLst>
          </p:cNvPr>
          <p:cNvPicPr>
            <a:picLocks noChangeAspect="1"/>
          </p:cNvPicPr>
          <p:nvPr/>
        </p:nvPicPr>
        <p:blipFill rotWithShape="1">
          <a:blip r:embed="rId2"/>
          <a:srcRect t="17369" r="66617" b="48888"/>
          <a:stretch/>
        </p:blipFill>
        <p:spPr>
          <a:xfrm>
            <a:off x="1523" y="1192213"/>
            <a:ext cx="4068020" cy="2312987"/>
          </a:xfrm>
          <a:prstGeom prst="rect">
            <a:avLst/>
          </a:prstGeom>
        </p:spPr>
      </p:pic>
      <p:pic>
        <p:nvPicPr>
          <p:cNvPr id="20" name="Picture 19" descr="A picture containing beach, man, walking, riding&#10;&#10;Description automatically generated">
            <a:extLst>
              <a:ext uri="{FF2B5EF4-FFF2-40B4-BE49-F238E27FC236}">
                <a16:creationId xmlns:a16="http://schemas.microsoft.com/office/drawing/2014/main" id="{09401BEA-BA45-4B54-85AF-BCB7E369E851}"/>
              </a:ext>
            </a:extLst>
          </p:cNvPr>
          <p:cNvPicPr>
            <a:picLocks noChangeAspect="1"/>
          </p:cNvPicPr>
          <p:nvPr/>
        </p:nvPicPr>
        <p:blipFill rotWithShape="1">
          <a:blip r:embed="rId3"/>
          <a:srcRect l="33386" t="17373" r="33235" b="48885"/>
          <a:stretch/>
        </p:blipFill>
        <p:spPr>
          <a:xfrm>
            <a:off x="4069544" y="1192213"/>
            <a:ext cx="4068020" cy="2312987"/>
          </a:xfrm>
          <a:prstGeom prst="rect">
            <a:avLst/>
          </a:prstGeom>
        </p:spPr>
      </p:pic>
      <p:pic>
        <p:nvPicPr>
          <p:cNvPr id="21" name="Picture 20" descr="A close up of a slope&#10;&#10;Description automatically generated">
            <a:extLst>
              <a:ext uri="{FF2B5EF4-FFF2-40B4-BE49-F238E27FC236}">
                <a16:creationId xmlns:a16="http://schemas.microsoft.com/office/drawing/2014/main" id="{9FE329D6-8F82-4888-B274-FBB22D1A2F4B}"/>
              </a:ext>
            </a:extLst>
          </p:cNvPr>
          <p:cNvPicPr>
            <a:picLocks noChangeAspect="1"/>
          </p:cNvPicPr>
          <p:nvPr/>
        </p:nvPicPr>
        <p:blipFill rotWithShape="1">
          <a:blip r:embed="rId2"/>
          <a:srcRect l="66764" t="17368" r="-147" b="48889"/>
          <a:stretch/>
        </p:blipFill>
        <p:spPr>
          <a:xfrm>
            <a:off x="8137564" y="1192213"/>
            <a:ext cx="4068020" cy="2312987"/>
          </a:xfrm>
          <a:prstGeom prst="rect">
            <a:avLst/>
          </a:prstGeom>
        </p:spPr>
      </p:pic>
      <p:pic>
        <p:nvPicPr>
          <p:cNvPr id="22" name="Picture 21" descr="A picture containing beach, man, walking, riding&#10;&#10;Description automatically generated">
            <a:extLst>
              <a:ext uri="{FF2B5EF4-FFF2-40B4-BE49-F238E27FC236}">
                <a16:creationId xmlns:a16="http://schemas.microsoft.com/office/drawing/2014/main" id="{A8D6D8F4-A1BD-4CAF-9998-1EDDA99A9083}"/>
              </a:ext>
            </a:extLst>
          </p:cNvPr>
          <p:cNvPicPr>
            <a:picLocks noChangeAspect="1"/>
          </p:cNvPicPr>
          <p:nvPr/>
        </p:nvPicPr>
        <p:blipFill rotWithShape="1">
          <a:blip r:embed="rId3"/>
          <a:srcRect l="6" t="60056" r="66615" b="5989"/>
          <a:stretch/>
        </p:blipFill>
        <p:spPr>
          <a:xfrm>
            <a:off x="1523" y="4117975"/>
            <a:ext cx="4068020" cy="2327759"/>
          </a:xfrm>
          <a:prstGeom prst="rect">
            <a:avLst/>
          </a:prstGeom>
        </p:spPr>
      </p:pic>
      <p:pic>
        <p:nvPicPr>
          <p:cNvPr id="23" name="Picture 22" descr="A picture containing beach, man, walking, riding&#10;&#10;Description automatically generated">
            <a:extLst>
              <a:ext uri="{FF2B5EF4-FFF2-40B4-BE49-F238E27FC236}">
                <a16:creationId xmlns:a16="http://schemas.microsoft.com/office/drawing/2014/main" id="{3E241B4D-B587-40BD-BBE3-8B0D8BE7A6ED}"/>
              </a:ext>
            </a:extLst>
          </p:cNvPr>
          <p:cNvPicPr>
            <a:picLocks noChangeAspect="1"/>
          </p:cNvPicPr>
          <p:nvPr/>
        </p:nvPicPr>
        <p:blipFill rotWithShape="1">
          <a:blip r:embed="rId3"/>
          <a:srcRect l="66747" t="60052" r="-126" b="5992"/>
          <a:stretch/>
        </p:blipFill>
        <p:spPr>
          <a:xfrm>
            <a:off x="8136040" y="4117975"/>
            <a:ext cx="4068020" cy="2327759"/>
          </a:xfrm>
          <a:prstGeom prst="rect">
            <a:avLst/>
          </a:prstGeom>
        </p:spPr>
      </p:pic>
      <p:pic>
        <p:nvPicPr>
          <p:cNvPr id="24" name="Picture 23" descr="A close up of a slope&#10;&#10;Description automatically generated">
            <a:extLst>
              <a:ext uri="{FF2B5EF4-FFF2-40B4-BE49-F238E27FC236}">
                <a16:creationId xmlns:a16="http://schemas.microsoft.com/office/drawing/2014/main" id="{F68A76CF-0C01-4555-BC16-B9BDAE2D25F4}"/>
              </a:ext>
            </a:extLst>
          </p:cNvPr>
          <p:cNvPicPr>
            <a:picLocks noChangeAspect="1"/>
          </p:cNvPicPr>
          <p:nvPr/>
        </p:nvPicPr>
        <p:blipFill rotWithShape="1">
          <a:blip r:embed="rId2"/>
          <a:srcRect l="33370" t="60052" r="33247" b="5989"/>
          <a:stretch/>
        </p:blipFill>
        <p:spPr>
          <a:xfrm>
            <a:off x="4068020" y="4117975"/>
            <a:ext cx="4068020" cy="2327759"/>
          </a:xfrm>
          <a:prstGeom prst="rect">
            <a:avLst/>
          </a:prstGeom>
        </p:spPr>
      </p:pic>
    </p:spTree>
    <p:extLst>
      <p:ext uri="{BB962C8B-B14F-4D97-AF65-F5344CB8AC3E}">
        <p14:creationId xmlns:p14="http://schemas.microsoft.com/office/powerpoint/2010/main" val="3338852076"/>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2CB524-8825-45C9-9E1A-47B0642782D8}"/>
              </a:ext>
            </a:extLst>
          </p:cNvPr>
          <p:cNvSpPr>
            <a:spLocks noGrp="1"/>
          </p:cNvSpPr>
          <p:nvPr>
            <p:ph type="title"/>
          </p:nvPr>
        </p:nvSpPr>
        <p:spPr/>
        <p:txBody>
          <a:bodyPr/>
          <a:lstStyle/>
          <a:p>
            <a:r>
              <a:rPr lang="en-US"/>
              <a:t>Six-up, images with titles in the middle</a:t>
            </a:r>
          </a:p>
        </p:txBody>
      </p:sp>
      <p:pic>
        <p:nvPicPr>
          <p:cNvPr id="17" name="Picture 16" descr="A close up of a slope&#10;&#10;Description automatically generated">
            <a:extLst>
              <a:ext uri="{FF2B5EF4-FFF2-40B4-BE49-F238E27FC236}">
                <a16:creationId xmlns:a16="http://schemas.microsoft.com/office/drawing/2014/main" id="{63128259-53C0-46E5-9F0D-C74041029A50}"/>
              </a:ext>
            </a:extLst>
          </p:cNvPr>
          <p:cNvPicPr>
            <a:picLocks noChangeAspect="1"/>
          </p:cNvPicPr>
          <p:nvPr/>
        </p:nvPicPr>
        <p:blipFill rotWithShape="1">
          <a:blip r:embed="rId2"/>
          <a:srcRect t="19873" r="66617" b="48889"/>
          <a:stretch/>
        </p:blipFill>
        <p:spPr>
          <a:xfrm>
            <a:off x="1523" y="1671638"/>
            <a:ext cx="4068020" cy="2141339"/>
          </a:xfrm>
          <a:prstGeom prst="rect">
            <a:avLst/>
          </a:prstGeom>
        </p:spPr>
      </p:pic>
      <p:pic>
        <p:nvPicPr>
          <p:cNvPr id="18" name="Picture 17" descr="A picture containing beach, man, walking, riding&#10;&#10;Description automatically generated">
            <a:extLst>
              <a:ext uri="{FF2B5EF4-FFF2-40B4-BE49-F238E27FC236}">
                <a16:creationId xmlns:a16="http://schemas.microsoft.com/office/drawing/2014/main" id="{CAD7FD9A-75D2-47BF-8BE5-E1A3F0982A25}"/>
              </a:ext>
            </a:extLst>
          </p:cNvPr>
          <p:cNvPicPr>
            <a:picLocks noChangeAspect="1"/>
          </p:cNvPicPr>
          <p:nvPr/>
        </p:nvPicPr>
        <p:blipFill rotWithShape="1">
          <a:blip r:embed="rId3"/>
          <a:srcRect l="33386" t="19879" r="33235" b="48884"/>
          <a:stretch/>
        </p:blipFill>
        <p:spPr>
          <a:xfrm>
            <a:off x="4069544" y="1671638"/>
            <a:ext cx="4068020" cy="2141339"/>
          </a:xfrm>
          <a:prstGeom prst="rect">
            <a:avLst/>
          </a:prstGeom>
        </p:spPr>
      </p:pic>
      <p:pic>
        <p:nvPicPr>
          <p:cNvPr id="20" name="Picture 19" descr="A close up of a slope&#10;&#10;Description automatically generated">
            <a:extLst>
              <a:ext uri="{FF2B5EF4-FFF2-40B4-BE49-F238E27FC236}">
                <a16:creationId xmlns:a16="http://schemas.microsoft.com/office/drawing/2014/main" id="{5E07D190-50EB-4BD6-860A-76C9E8FA9C48}"/>
              </a:ext>
            </a:extLst>
          </p:cNvPr>
          <p:cNvPicPr>
            <a:picLocks noChangeAspect="1"/>
          </p:cNvPicPr>
          <p:nvPr/>
        </p:nvPicPr>
        <p:blipFill rotWithShape="1">
          <a:blip r:embed="rId2"/>
          <a:srcRect l="66764" t="19873" r="-147" b="48889"/>
          <a:stretch/>
        </p:blipFill>
        <p:spPr>
          <a:xfrm>
            <a:off x="8137564" y="1671638"/>
            <a:ext cx="4068020" cy="2141339"/>
          </a:xfrm>
          <a:prstGeom prst="rect">
            <a:avLst/>
          </a:prstGeom>
        </p:spPr>
      </p:pic>
      <p:pic>
        <p:nvPicPr>
          <p:cNvPr id="21" name="Picture 20" descr="A picture containing beach, man, walking, riding&#10;&#10;Description automatically generated">
            <a:extLst>
              <a:ext uri="{FF2B5EF4-FFF2-40B4-BE49-F238E27FC236}">
                <a16:creationId xmlns:a16="http://schemas.microsoft.com/office/drawing/2014/main" id="{536D3EB4-4C29-4340-8061-C744D13D0BAC}"/>
              </a:ext>
            </a:extLst>
          </p:cNvPr>
          <p:cNvPicPr>
            <a:picLocks noChangeAspect="1"/>
          </p:cNvPicPr>
          <p:nvPr/>
        </p:nvPicPr>
        <p:blipFill rotWithShape="1">
          <a:blip r:embed="rId3"/>
          <a:srcRect l="6" t="62789" r="66615" b="5988"/>
          <a:stretch/>
        </p:blipFill>
        <p:spPr>
          <a:xfrm>
            <a:off x="1523" y="4305301"/>
            <a:ext cx="4068020" cy="2140434"/>
          </a:xfrm>
          <a:prstGeom prst="rect">
            <a:avLst/>
          </a:prstGeom>
        </p:spPr>
      </p:pic>
      <p:pic>
        <p:nvPicPr>
          <p:cNvPr id="27" name="Picture 26" descr="A picture containing beach, man, walking, riding&#10;&#10;Description automatically generated">
            <a:extLst>
              <a:ext uri="{FF2B5EF4-FFF2-40B4-BE49-F238E27FC236}">
                <a16:creationId xmlns:a16="http://schemas.microsoft.com/office/drawing/2014/main" id="{54B07ED0-99AF-490E-AECE-D63461E94061}"/>
              </a:ext>
            </a:extLst>
          </p:cNvPr>
          <p:cNvPicPr>
            <a:picLocks noChangeAspect="1"/>
          </p:cNvPicPr>
          <p:nvPr/>
        </p:nvPicPr>
        <p:blipFill rotWithShape="1">
          <a:blip r:embed="rId3"/>
          <a:srcRect l="66747" t="62784" r="-126" b="5993"/>
          <a:stretch/>
        </p:blipFill>
        <p:spPr>
          <a:xfrm>
            <a:off x="8136040" y="4305301"/>
            <a:ext cx="4068020" cy="2140433"/>
          </a:xfrm>
          <a:prstGeom prst="rect">
            <a:avLst/>
          </a:prstGeom>
        </p:spPr>
      </p:pic>
      <p:pic>
        <p:nvPicPr>
          <p:cNvPr id="32" name="Picture 31" descr="A close up of a slope&#10;&#10;Description automatically generated">
            <a:extLst>
              <a:ext uri="{FF2B5EF4-FFF2-40B4-BE49-F238E27FC236}">
                <a16:creationId xmlns:a16="http://schemas.microsoft.com/office/drawing/2014/main" id="{9690C0F4-FDAD-4EBF-84E2-EFAC3725E801}"/>
              </a:ext>
            </a:extLst>
          </p:cNvPr>
          <p:cNvPicPr>
            <a:picLocks noChangeAspect="1"/>
          </p:cNvPicPr>
          <p:nvPr/>
        </p:nvPicPr>
        <p:blipFill rotWithShape="1">
          <a:blip r:embed="rId2"/>
          <a:srcRect l="33370" t="62772" r="33247" b="5988"/>
          <a:stretch/>
        </p:blipFill>
        <p:spPr>
          <a:xfrm>
            <a:off x="4068020" y="4304397"/>
            <a:ext cx="4068020" cy="2141338"/>
          </a:xfrm>
          <a:prstGeom prst="rect">
            <a:avLst/>
          </a:prstGeom>
        </p:spPr>
      </p:pic>
      <p:sp>
        <p:nvSpPr>
          <p:cNvPr id="22" name="TextBox 21">
            <a:extLst>
              <a:ext uri="{FF2B5EF4-FFF2-40B4-BE49-F238E27FC236}">
                <a16:creationId xmlns:a16="http://schemas.microsoft.com/office/drawing/2014/main" id="{BE2324B6-0A12-41F4-A2A0-5E7D8CFBD900}"/>
              </a:ext>
            </a:extLst>
          </p:cNvPr>
          <p:cNvSpPr txBox="1"/>
          <p:nvPr/>
        </p:nvSpPr>
        <p:spPr>
          <a:xfrm>
            <a:off x="310815" y="1370112"/>
            <a:ext cx="543162" cy="307777"/>
          </a:xfrm>
          <a:prstGeom prst="rect">
            <a:avLst/>
          </a:prstGeom>
          <a:noFill/>
        </p:spPr>
        <p:txBody>
          <a:bodyPr wrap="none" lIns="45720" rIns="45720" rtlCol="0">
            <a:spAutoFit/>
          </a:bodyPr>
          <a:lstStyle/>
          <a:p>
            <a:r>
              <a:rPr lang="en-US" sz="1400" dirty="0">
                <a:latin typeface="+mj-lt"/>
              </a:rPr>
              <a:t>Title 1</a:t>
            </a:r>
          </a:p>
        </p:txBody>
      </p:sp>
      <p:sp>
        <p:nvSpPr>
          <p:cNvPr id="23" name="TextBox 22">
            <a:extLst>
              <a:ext uri="{FF2B5EF4-FFF2-40B4-BE49-F238E27FC236}">
                <a16:creationId xmlns:a16="http://schemas.microsoft.com/office/drawing/2014/main" id="{7C8FAEAF-8146-44AD-B095-4B8E80037A9E}"/>
              </a:ext>
            </a:extLst>
          </p:cNvPr>
          <p:cNvSpPr txBox="1"/>
          <p:nvPr/>
        </p:nvSpPr>
        <p:spPr>
          <a:xfrm>
            <a:off x="4343580" y="1370112"/>
            <a:ext cx="572016" cy="307777"/>
          </a:xfrm>
          <a:prstGeom prst="rect">
            <a:avLst/>
          </a:prstGeom>
          <a:noFill/>
        </p:spPr>
        <p:txBody>
          <a:bodyPr wrap="none" lIns="45720" rIns="45720" rtlCol="0">
            <a:spAutoFit/>
          </a:bodyPr>
          <a:lstStyle/>
          <a:p>
            <a:r>
              <a:rPr lang="en-US" sz="1400">
                <a:latin typeface="+mj-lt"/>
              </a:rPr>
              <a:t>Title 2</a:t>
            </a:r>
          </a:p>
        </p:txBody>
      </p:sp>
      <p:sp>
        <p:nvSpPr>
          <p:cNvPr id="26" name="TextBox 25">
            <a:extLst>
              <a:ext uri="{FF2B5EF4-FFF2-40B4-BE49-F238E27FC236}">
                <a16:creationId xmlns:a16="http://schemas.microsoft.com/office/drawing/2014/main" id="{346FA399-6340-4FC4-9761-A471696F0625}"/>
              </a:ext>
            </a:extLst>
          </p:cNvPr>
          <p:cNvSpPr txBox="1"/>
          <p:nvPr/>
        </p:nvSpPr>
        <p:spPr>
          <a:xfrm>
            <a:off x="8439238" y="1370112"/>
            <a:ext cx="572016" cy="307777"/>
          </a:xfrm>
          <a:prstGeom prst="rect">
            <a:avLst/>
          </a:prstGeom>
          <a:noFill/>
        </p:spPr>
        <p:txBody>
          <a:bodyPr wrap="none" lIns="45720" rIns="45720" rtlCol="0">
            <a:spAutoFit/>
          </a:bodyPr>
          <a:lstStyle/>
          <a:p>
            <a:r>
              <a:rPr lang="en-US" sz="1400">
                <a:latin typeface="+mj-lt"/>
              </a:rPr>
              <a:t>Title 3</a:t>
            </a:r>
          </a:p>
        </p:txBody>
      </p:sp>
      <p:sp>
        <p:nvSpPr>
          <p:cNvPr id="15" name="TextBox 14">
            <a:extLst>
              <a:ext uri="{FF2B5EF4-FFF2-40B4-BE49-F238E27FC236}">
                <a16:creationId xmlns:a16="http://schemas.microsoft.com/office/drawing/2014/main" id="{87771BB3-5800-4311-B37E-AEE09C2D825B}"/>
              </a:ext>
            </a:extLst>
          </p:cNvPr>
          <p:cNvSpPr txBox="1"/>
          <p:nvPr/>
        </p:nvSpPr>
        <p:spPr>
          <a:xfrm>
            <a:off x="310815" y="3997427"/>
            <a:ext cx="578428" cy="307777"/>
          </a:xfrm>
          <a:prstGeom prst="rect">
            <a:avLst/>
          </a:prstGeom>
          <a:noFill/>
        </p:spPr>
        <p:txBody>
          <a:bodyPr wrap="none" lIns="45720" rIns="45720" rtlCol="0">
            <a:spAutoFit/>
          </a:bodyPr>
          <a:lstStyle/>
          <a:p>
            <a:r>
              <a:rPr lang="en-US" sz="1400" dirty="0">
                <a:latin typeface="+mj-lt"/>
              </a:rPr>
              <a:t>Title 4</a:t>
            </a:r>
          </a:p>
        </p:txBody>
      </p:sp>
      <p:sp>
        <p:nvSpPr>
          <p:cNvPr id="16" name="TextBox 15">
            <a:extLst>
              <a:ext uri="{FF2B5EF4-FFF2-40B4-BE49-F238E27FC236}">
                <a16:creationId xmlns:a16="http://schemas.microsoft.com/office/drawing/2014/main" id="{8F070DBA-0373-4659-AC63-0D2D635A9D35}"/>
              </a:ext>
            </a:extLst>
          </p:cNvPr>
          <p:cNvSpPr txBox="1"/>
          <p:nvPr/>
        </p:nvSpPr>
        <p:spPr>
          <a:xfrm>
            <a:off x="4343579" y="3997427"/>
            <a:ext cx="572016" cy="307777"/>
          </a:xfrm>
          <a:prstGeom prst="rect">
            <a:avLst/>
          </a:prstGeom>
          <a:noFill/>
        </p:spPr>
        <p:txBody>
          <a:bodyPr wrap="none" lIns="45720" rIns="45720" rtlCol="0">
            <a:spAutoFit/>
          </a:bodyPr>
          <a:lstStyle/>
          <a:p>
            <a:r>
              <a:rPr lang="en-US" sz="1400">
                <a:latin typeface="+mj-lt"/>
              </a:rPr>
              <a:t>Title 5</a:t>
            </a:r>
          </a:p>
        </p:txBody>
      </p:sp>
      <p:sp>
        <p:nvSpPr>
          <p:cNvPr id="19" name="TextBox 18">
            <a:extLst>
              <a:ext uri="{FF2B5EF4-FFF2-40B4-BE49-F238E27FC236}">
                <a16:creationId xmlns:a16="http://schemas.microsoft.com/office/drawing/2014/main" id="{286FD88A-7F7B-437A-89F0-F4FA5C00B10C}"/>
              </a:ext>
            </a:extLst>
          </p:cNvPr>
          <p:cNvSpPr txBox="1"/>
          <p:nvPr/>
        </p:nvSpPr>
        <p:spPr>
          <a:xfrm>
            <a:off x="8439237" y="3997427"/>
            <a:ext cx="581634" cy="307777"/>
          </a:xfrm>
          <a:prstGeom prst="rect">
            <a:avLst/>
          </a:prstGeom>
          <a:noFill/>
        </p:spPr>
        <p:txBody>
          <a:bodyPr wrap="none" lIns="45720" rIns="45720" rtlCol="0">
            <a:spAutoFit/>
          </a:bodyPr>
          <a:lstStyle/>
          <a:p>
            <a:r>
              <a:rPr lang="en-US" sz="1400">
                <a:latin typeface="+mj-lt"/>
              </a:rPr>
              <a:t>Title 6</a:t>
            </a:r>
          </a:p>
        </p:txBody>
      </p:sp>
    </p:spTree>
    <p:extLst>
      <p:ext uri="{BB962C8B-B14F-4D97-AF65-F5344CB8AC3E}">
        <p14:creationId xmlns:p14="http://schemas.microsoft.com/office/powerpoint/2010/main" val="2313157807"/>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2CB524-8825-45C9-9E1A-47B0642782D8}"/>
              </a:ext>
            </a:extLst>
          </p:cNvPr>
          <p:cNvSpPr>
            <a:spLocks noGrp="1"/>
          </p:cNvSpPr>
          <p:nvPr>
            <p:ph type="title"/>
          </p:nvPr>
        </p:nvSpPr>
        <p:spPr/>
        <p:txBody>
          <a:bodyPr/>
          <a:lstStyle/>
          <a:p>
            <a:r>
              <a:rPr lang="en-US" dirty="0"/>
              <a:t>Two columns  |  Bullets with icons</a:t>
            </a:r>
          </a:p>
        </p:txBody>
      </p:sp>
      <p:sp>
        <p:nvSpPr>
          <p:cNvPr id="15" name="TextBox 14">
            <a:extLst>
              <a:ext uri="{FF2B5EF4-FFF2-40B4-BE49-F238E27FC236}">
                <a16:creationId xmlns:a16="http://schemas.microsoft.com/office/drawing/2014/main" id="{87771BB3-5800-4311-B37E-AEE09C2D825B}"/>
              </a:ext>
            </a:extLst>
          </p:cNvPr>
          <p:cNvSpPr txBox="1"/>
          <p:nvPr/>
        </p:nvSpPr>
        <p:spPr>
          <a:xfrm>
            <a:off x="310815" y="1432673"/>
            <a:ext cx="1587486" cy="369332"/>
          </a:xfrm>
          <a:prstGeom prst="rect">
            <a:avLst/>
          </a:prstGeom>
          <a:noFill/>
        </p:spPr>
        <p:txBody>
          <a:bodyPr wrap="none" rtlCol="0">
            <a:spAutoFit/>
          </a:bodyPr>
          <a:lstStyle/>
          <a:p>
            <a:r>
              <a:rPr lang="en-US" dirty="0">
                <a:latin typeface="+mj-lt"/>
              </a:rPr>
              <a:t>Column Title 1</a:t>
            </a:r>
          </a:p>
        </p:txBody>
      </p:sp>
      <p:sp>
        <p:nvSpPr>
          <p:cNvPr id="16" name="TextBox 15">
            <a:extLst>
              <a:ext uri="{FF2B5EF4-FFF2-40B4-BE49-F238E27FC236}">
                <a16:creationId xmlns:a16="http://schemas.microsoft.com/office/drawing/2014/main" id="{8F070DBA-0373-4659-AC63-0D2D635A9D35}"/>
              </a:ext>
            </a:extLst>
          </p:cNvPr>
          <p:cNvSpPr txBox="1"/>
          <p:nvPr/>
        </p:nvSpPr>
        <p:spPr>
          <a:xfrm>
            <a:off x="6094412" y="1432673"/>
            <a:ext cx="1624355" cy="369332"/>
          </a:xfrm>
          <a:prstGeom prst="rect">
            <a:avLst/>
          </a:prstGeom>
          <a:noFill/>
        </p:spPr>
        <p:txBody>
          <a:bodyPr wrap="none" rtlCol="0">
            <a:spAutoFit/>
          </a:bodyPr>
          <a:lstStyle/>
          <a:p>
            <a:r>
              <a:rPr lang="en-US" dirty="0">
                <a:latin typeface="+mj-lt"/>
              </a:rPr>
              <a:t>Column Title 2</a:t>
            </a:r>
          </a:p>
        </p:txBody>
      </p:sp>
      <p:sp>
        <p:nvSpPr>
          <p:cNvPr id="7" name="TextBox 6">
            <a:extLst>
              <a:ext uri="{FF2B5EF4-FFF2-40B4-BE49-F238E27FC236}">
                <a16:creationId xmlns:a16="http://schemas.microsoft.com/office/drawing/2014/main" id="{4C934644-4989-4A53-B9A3-0F9A36021F30}"/>
              </a:ext>
            </a:extLst>
          </p:cNvPr>
          <p:cNvSpPr txBox="1"/>
          <p:nvPr/>
        </p:nvSpPr>
        <p:spPr>
          <a:xfrm>
            <a:off x="1033153" y="2270653"/>
            <a:ext cx="3777616" cy="646163"/>
          </a:xfrm>
          <a:prstGeom prst="rect">
            <a:avLst/>
          </a:prstGeom>
          <a:noFill/>
        </p:spPr>
        <p:txBody>
          <a:bodyPr wrap="square" rtlCol="0">
            <a:spAutoFit/>
          </a:bodyPr>
          <a:lstStyle/>
          <a:p>
            <a:r>
              <a:rPr lang="en-US" sz="1799"/>
              <a:t>When using bullets with icons, do not use text bullet points.</a:t>
            </a:r>
          </a:p>
        </p:txBody>
      </p:sp>
      <p:sp>
        <p:nvSpPr>
          <p:cNvPr id="19" name="TextBox 18">
            <a:extLst>
              <a:ext uri="{FF2B5EF4-FFF2-40B4-BE49-F238E27FC236}">
                <a16:creationId xmlns:a16="http://schemas.microsoft.com/office/drawing/2014/main" id="{62E3D7AF-CB1A-4D0E-95C7-6AB16C376C30}"/>
              </a:ext>
            </a:extLst>
          </p:cNvPr>
          <p:cNvSpPr txBox="1"/>
          <p:nvPr/>
        </p:nvSpPr>
        <p:spPr>
          <a:xfrm>
            <a:off x="1033153" y="3473383"/>
            <a:ext cx="3777616" cy="646163"/>
          </a:xfrm>
          <a:prstGeom prst="rect">
            <a:avLst/>
          </a:prstGeom>
          <a:noFill/>
        </p:spPr>
        <p:txBody>
          <a:bodyPr wrap="square" rtlCol="0">
            <a:spAutoFit/>
          </a:bodyPr>
          <a:lstStyle/>
          <a:p>
            <a:r>
              <a:rPr lang="en-US" sz="1799"/>
              <a:t>Using separate text boxes for each bullet makes it easier to line things up.</a:t>
            </a:r>
          </a:p>
        </p:txBody>
      </p:sp>
      <p:sp>
        <p:nvSpPr>
          <p:cNvPr id="20" name="TextBox 19">
            <a:extLst>
              <a:ext uri="{FF2B5EF4-FFF2-40B4-BE49-F238E27FC236}">
                <a16:creationId xmlns:a16="http://schemas.microsoft.com/office/drawing/2014/main" id="{E93932BB-099F-4430-8A1F-F70F01271841}"/>
              </a:ext>
            </a:extLst>
          </p:cNvPr>
          <p:cNvSpPr txBox="1"/>
          <p:nvPr/>
        </p:nvSpPr>
        <p:spPr>
          <a:xfrm>
            <a:off x="1033153" y="4757523"/>
            <a:ext cx="3777616" cy="646163"/>
          </a:xfrm>
          <a:prstGeom prst="rect">
            <a:avLst/>
          </a:prstGeom>
          <a:noFill/>
        </p:spPr>
        <p:txBody>
          <a:bodyPr wrap="square" rtlCol="0">
            <a:spAutoFit/>
          </a:bodyPr>
          <a:lstStyle/>
          <a:p>
            <a:r>
              <a:rPr lang="en-US" sz="1799"/>
              <a:t>Use the gray icons for this type of slide. Do not recolor the icons.</a:t>
            </a:r>
          </a:p>
        </p:txBody>
      </p:sp>
      <p:sp>
        <p:nvSpPr>
          <p:cNvPr id="21" name="TextBox 20">
            <a:extLst>
              <a:ext uri="{FF2B5EF4-FFF2-40B4-BE49-F238E27FC236}">
                <a16:creationId xmlns:a16="http://schemas.microsoft.com/office/drawing/2014/main" id="{9CD86755-2FAF-41B9-B263-E402618564C3}"/>
              </a:ext>
            </a:extLst>
          </p:cNvPr>
          <p:cNvSpPr txBox="1"/>
          <p:nvPr/>
        </p:nvSpPr>
        <p:spPr>
          <a:xfrm>
            <a:off x="6754297" y="2270653"/>
            <a:ext cx="3777616" cy="369236"/>
          </a:xfrm>
          <a:prstGeom prst="rect">
            <a:avLst/>
          </a:prstGeom>
          <a:noFill/>
        </p:spPr>
        <p:txBody>
          <a:bodyPr wrap="square" rtlCol="0">
            <a:spAutoFit/>
          </a:bodyPr>
          <a:lstStyle/>
          <a:p>
            <a:r>
              <a:rPr lang="en-US" sz="1799"/>
              <a:t>Top align single-line boxes.</a:t>
            </a:r>
          </a:p>
        </p:txBody>
      </p:sp>
      <p:sp>
        <p:nvSpPr>
          <p:cNvPr id="22" name="TextBox 21">
            <a:extLst>
              <a:ext uri="{FF2B5EF4-FFF2-40B4-BE49-F238E27FC236}">
                <a16:creationId xmlns:a16="http://schemas.microsoft.com/office/drawing/2014/main" id="{44B1DDE3-07B7-4B65-9609-F40868E81700}"/>
              </a:ext>
            </a:extLst>
          </p:cNvPr>
          <p:cNvSpPr txBox="1"/>
          <p:nvPr/>
        </p:nvSpPr>
        <p:spPr>
          <a:xfrm>
            <a:off x="6754297" y="3473383"/>
            <a:ext cx="3777616" cy="646163"/>
          </a:xfrm>
          <a:prstGeom prst="rect">
            <a:avLst/>
          </a:prstGeom>
          <a:noFill/>
        </p:spPr>
        <p:txBody>
          <a:bodyPr wrap="square" rtlCol="0">
            <a:spAutoFit/>
          </a:bodyPr>
          <a:lstStyle/>
          <a:p>
            <a:r>
              <a:rPr lang="en-US" sz="1799"/>
              <a:t>Icon size depends on how much text you have and how many bullets.</a:t>
            </a:r>
          </a:p>
        </p:txBody>
      </p:sp>
      <p:sp>
        <p:nvSpPr>
          <p:cNvPr id="23" name="TextBox 22">
            <a:extLst>
              <a:ext uri="{FF2B5EF4-FFF2-40B4-BE49-F238E27FC236}">
                <a16:creationId xmlns:a16="http://schemas.microsoft.com/office/drawing/2014/main" id="{C427F539-5676-40A5-9570-D81C10244A1E}"/>
              </a:ext>
            </a:extLst>
          </p:cNvPr>
          <p:cNvSpPr txBox="1"/>
          <p:nvPr/>
        </p:nvSpPr>
        <p:spPr>
          <a:xfrm>
            <a:off x="6754297" y="4757523"/>
            <a:ext cx="3777616" cy="646163"/>
          </a:xfrm>
          <a:prstGeom prst="rect">
            <a:avLst/>
          </a:prstGeom>
          <a:noFill/>
        </p:spPr>
        <p:txBody>
          <a:bodyPr wrap="square" rtlCol="0">
            <a:spAutoFit/>
          </a:bodyPr>
          <a:lstStyle/>
          <a:p>
            <a:r>
              <a:rPr lang="en-US" sz="1799"/>
              <a:t>Text shouldn’t drop below 16pt. Reduce the amount of text instead.</a:t>
            </a:r>
          </a:p>
        </p:txBody>
      </p:sp>
      <p:pic>
        <p:nvPicPr>
          <p:cNvPr id="28" name="Picture 27" descr="A close up of a tripod&#10;&#10;Description automatically generated">
            <a:extLst>
              <a:ext uri="{FF2B5EF4-FFF2-40B4-BE49-F238E27FC236}">
                <a16:creationId xmlns:a16="http://schemas.microsoft.com/office/drawing/2014/main" id="{0C133CED-EFA3-44F7-A487-9471FE76035C}"/>
              </a:ext>
            </a:extLst>
          </p:cNvPr>
          <p:cNvPicPr>
            <a:picLocks noChangeAspect="1"/>
          </p:cNvPicPr>
          <p:nvPr/>
        </p:nvPicPr>
        <p:blipFill>
          <a:blip r:embed="rId2"/>
          <a:stretch>
            <a:fillRect/>
          </a:stretch>
        </p:blipFill>
        <p:spPr>
          <a:xfrm>
            <a:off x="314655" y="2392025"/>
            <a:ext cx="455854" cy="455854"/>
          </a:xfrm>
          <a:prstGeom prst="rect">
            <a:avLst/>
          </a:prstGeom>
        </p:spPr>
      </p:pic>
      <p:pic>
        <p:nvPicPr>
          <p:cNvPr id="29" name="Picture 28" descr="A close up of a device&#10;&#10;Description automatically generated">
            <a:extLst>
              <a:ext uri="{FF2B5EF4-FFF2-40B4-BE49-F238E27FC236}">
                <a16:creationId xmlns:a16="http://schemas.microsoft.com/office/drawing/2014/main" id="{8F5FD3A9-CAD9-49AA-9377-4011DE63DAAE}"/>
              </a:ext>
            </a:extLst>
          </p:cNvPr>
          <p:cNvPicPr>
            <a:picLocks noChangeAspect="1"/>
          </p:cNvPicPr>
          <p:nvPr/>
        </p:nvPicPr>
        <p:blipFill>
          <a:blip r:embed="rId3"/>
          <a:stretch>
            <a:fillRect/>
          </a:stretch>
        </p:blipFill>
        <p:spPr>
          <a:xfrm>
            <a:off x="314655" y="3568536"/>
            <a:ext cx="455854" cy="455854"/>
          </a:xfrm>
          <a:prstGeom prst="rect">
            <a:avLst/>
          </a:prstGeom>
        </p:spPr>
      </p:pic>
      <p:pic>
        <p:nvPicPr>
          <p:cNvPr id="30" name="Picture 29" descr="A picture containing building, clock&#10;&#10;Description automatically generated">
            <a:extLst>
              <a:ext uri="{FF2B5EF4-FFF2-40B4-BE49-F238E27FC236}">
                <a16:creationId xmlns:a16="http://schemas.microsoft.com/office/drawing/2014/main" id="{9583A554-02CB-4726-BCBB-A9B2C920DBBD}"/>
              </a:ext>
            </a:extLst>
          </p:cNvPr>
          <p:cNvPicPr>
            <a:picLocks noChangeAspect="1"/>
          </p:cNvPicPr>
          <p:nvPr/>
        </p:nvPicPr>
        <p:blipFill>
          <a:blip r:embed="rId4"/>
          <a:stretch>
            <a:fillRect/>
          </a:stretch>
        </p:blipFill>
        <p:spPr>
          <a:xfrm>
            <a:off x="314655" y="4846418"/>
            <a:ext cx="455854" cy="455854"/>
          </a:xfrm>
          <a:prstGeom prst="rect">
            <a:avLst/>
          </a:prstGeom>
        </p:spPr>
      </p:pic>
      <p:pic>
        <p:nvPicPr>
          <p:cNvPr id="33" name="Picture 32" descr="A close up of a logo&#10;&#10;Description automatically generated">
            <a:extLst>
              <a:ext uri="{FF2B5EF4-FFF2-40B4-BE49-F238E27FC236}">
                <a16:creationId xmlns:a16="http://schemas.microsoft.com/office/drawing/2014/main" id="{B10F2287-FDA7-40A2-B672-5ECB6E3351B0}"/>
              </a:ext>
            </a:extLst>
          </p:cNvPr>
          <p:cNvPicPr>
            <a:picLocks noChangeAspect="1"/>
          </p:cNvPicPr>
          <p:nvPr/>
        </p:nvPicPr>
        <p:blipFill>
          <a:blip r:embed="rId5"/>
          <a:stretch>
            <a:fillRect/>
          </a:stretch>
        </p:blipFill>
        <p:spPr>
          <a:xfrm>
            <a:off x="6101882" y="2284397"/>
            <a:ext cx="455854" cy="455854"/>
          </a:xfrm>
          <a:prstGeom prst="rect">
            <a:avLst/>
          </a:prstGeom>
        </p:spPr>
      </p:pic>
      <p:pic>
        <p:nvPicPr>
          <p:cNvPr id="34" name="Picture 33" descr="A picture containing knot&#10;&#10;Description automatically generated">
            <a:extLst>
              <a:ext uri="{FF2B5EF4-FFF2-40B4-BE49-F238E27FC236}">
                <a16:creationId xmlns:a16="http://schemas.microsoft.com/office/drawing/2014/main" id="{B7ED35F9-D3EB-418A-91DE-AE3EA90B1303}"/>
              </a:ext>
            </a:extLst>
          </p:cNvPr>
          <p:cNvPicPr>
            <a:picLocks noChangeAspect="1"/>
          </p:cNvPicPr>
          <p:nvPr/>
        </p:nvPicPr>
        <p:blipFill>
          <a:blip r:embed="rId6"/>
          <a:stretch>
            <a:fillRect/>
          </a:stretch>
        </p:blipFill>
        <p:spPr>
          <a:xfrm>
            <a:off x="6101882" y="3538044"/>
            <a:ext cx="455854" cy="455854"/>
          </a:xfrm>
          <a:prstGeom prst="rect">
            <a:avLst/>
          </a:prstGeom>
        </p:spPr>
      </p:pic>
      <p:pic>
        <p:nvPicPr>
          <p:cNvPr id="48" name="Picture 47" descr="A picture containing man&#10;&#10;Description automatically generated">
            <a:extLst>
              <a:ext uri="{FF2B5EF4-FFF2-40B4-BE49-F238E27FC236}">
                <a16:creationId xmlns:a16="http://schemas.microsoft.com/office/drawing/2014/main" id="{48982C45-4970-4F1C-A4B1-1FA1F0E54212}"/>
              </a:ext>
            </a:extLst>
          </p:cNvPr>
          <p:cNvPicPr>
            <a:picLocks noChangeAspect="1"/>
          </p:cNvPicPr>
          <p:nvPr/>
        </p:nvPicPr>
        <p:blipFill>
          <a:blip r:embed="rId7"/>
          <a:stretch>
            <a:fillRect/>
          </a:stretch>
        </p:blipFill>
        <p:spPr>
          <a:xfrm>
            <a:off x="6101882" y="4816366"/>
            <a:ext cx="455854" cy="455854"/>
          </a:xfrm>
          <a:prstGeom prst="rect">
            <a:avLst/>
          </a:prstGeom>
        </p:spPr>
      </p:pic>
    </p:spTree>
    <p:extLst>
      <p:ext uri="{BB962C8B-B14F-4D97-AF65-F5344CB8AC3E}">
        <p14:creationId xmlns:p14="http://schemas.microsoft.com/office/powerpoint/2010/main" val="627076630"/>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2CB524-8825-45C9-9E1A-47B0642782D8}"/>
              </a:ext>
            </a:extLst>
          </p:cNvPr>
          <p:cNvSpPr>
            <a:spLocks noGrp="1"/>
          </p:cNvSpPr>
          <p:nvPr>
            <p:ph type="title"/>
          </p:nvPr>
        </p:nvSpPr>
        <p:spPr/>
        <p:txBody>
          <a:bodyPr/>
          <a:lstStyle/>
          <a:p>
            <a:r>
              <a:rPr lang="en-US" dirty="0"/>
              <a:t>Three columns  |  Icons</a:t>
            </a:r>
          </a:p>
        </p:txBody>
      </p:sp>
      <p:sp>
        <p:nvSpPr>
          <p:cNvPr id="13" name="TextBox 12">
            <a:extLst>
              <a:ext uri="{FF2B5EF4-FFF2-40B4-BE49-F238E27FC236}">
                <a16:creationId xmlns:a16="http://schemas.microsoft.com/office/drawing/2014/main" id="{25119B05-A517-4520-87BF-5E527DEBC4F8}"/>
              </a:ext>
            </a:extLst>
          </p:cNvPr>
          <p:cNvSpPr txBox="1"/>
          <p:nvPr/>
        </p:nvSpPr>
        <p:spPr>
          <a:xfrm>
            <a:off x="309971" y="3817938"/>
            <a:ext cx="2828517" cy="1553867"/>
          </a:xfrm>
          <a:prstGeom prst="rect">
            <a:avLst/>
          </a:prstGeom>
          <a:noFill/>
        </p:spPr>
        <p:txBody>
          <a:bodyPr wrap="square" lIns="45720" rIns="45720" rtlCol="0">
            <a:spAutoFit/>
          </a:bodyPr>
          <a:lstStyle/>
          <a:p>
            <a:pPr marL="171450" indent="-171450">
              <a:spcBef>
                <a:spcPts val="1799"/>
              </a:spcBef>
              <a:buSzPct val="70000"/>
              <a:buFont typeface="Wingdings" panose="05000000000000000000" pitchFamily="2" charset="2"/>
              <a:buChar char="§"/>
            </a:pPr>
            <a:r>
              <a:rPr lang="en-US" sz="1600" dirty="0"/>
              <a:t>Descriptive text goes here. The more columns you have the less text you should have.</a:t>
            </a:r>
          </a:p>
          <a:p>
            <a:pPr marL="171450" indent="-171450">
              <a:spcBef>
                <a:spcPts val="1799"/>
              </a:spcBef>
              <a:buSzPct val="70000"/>
              <a:buFont typeface="Wingdings" panose="05000000000000000000" pitchFamily="2" charset="2"/>
              <a:buChar char="§"/>
            </a:pPr>
            <a:r>
              <a:rPr lang="en-US" sz="1600" dirty="0"/>
              <a:t>Try not to have more than three bullets.</a:t>
            </a:r>
          </a:p>
        </p:txBody>
      </p:sp>
      <p:sp>
        <p:nvSpPr>
          <p:cNvPr id="18" name="TextBox 17">
            <a:extLst>
              <a:ext uri="{FF2B5EF4-FFF2-40B4-BE49-F238E27FC236}">
                <a16:creationId xmlns:a16="http://schemas.microsoft.com/office/drawing/2014/main" id="{4C9265E4-F2C8-4757-8820-79BAF4A3F8DF}"/>
              </a:ext>
            </a:extLst>
          </p:cNvPr>
          <p:cNvSpPr txBox="1"/>
          <p:nvPr/>
        </p:nvSpPr>
        <p:spPr>
          <a:xfrm>
            <a:off x="4064000" y="3817938"/>
            <a:ext cx="3756104" cy="1292325"/>
          </a:xfrm>
          <a:prstGeom prst="rect">
            <a:avLst/>
          </a:prstGeom>
          <a:noFill/>
        </p:spPr>
        <p:txBody>
          <a:bodyPr wrap="square" lIns="45720" rIns="45720" rtlCol="0">
            <a:spAutoFit/>
          </a:bodyPr>
          <a:lstStyle/>
          <a:p>
            <a:pPr marL="171450" indent="-171450">
              <a:spcBef>
                <a:spcPts val="1799"/>
              </a:spcBef>
              <a:buSzPct val="70000"/>
              <a:buFont typeface="Wingdings" panose="05000000000000000000" pitchFamily="2" charset="2"/>
              <a:buChar char="§"/>
            </a:pPr>
            <a:r>
              <a:rPr lang="en-US" sz="1600" dirty="0"/>
              <a:t>Headers should not drop below 18pt.</a:t>
            </a:r>
          </a:p>
          <a:p>
            <a:pPr marL="171450" indent="-171450">
              <a:spcBef>
                <a:spcPts val="1799"/>
              </a:spcBef>
              <a:buSzPct val="70000"/>
              <a:buFont typeface="Wingdings" panose="05000000000000000000" pitchFamily="2" charset="2"/>
              <a:buChar char="§"/>
            </a:pPr>
            <a:r>
              <a:rPr lang="en-US" sz="1600" dirty="0"/>
              <a:t>Text shouldn’t drop below 16pt. </a:t>
            </a:r>
          </a:p>
          <a:p>
            <a:pPr marL="171450" indent="-171450">
              <a:spcBef>
                <a:spcPts val="1799"/>
              </a:spcBef>
              <a:buSzPct val="70000"/>
              <a:buFont typeface="Wingdings" panose="05000000000000000000" pitchFamily="2" charset="2"/>
              <a:buChar char="§"/>
            </a:pPr>
            <a:r>
              <a:rPr lang="en-US" sz="1600" dirty="0"/>
              <a:t>Icons shouldn’t be larger than 1.5”.</a:t>
            </a:r>
          </a:p>
        </p:txBody>
      </p:sp>
      <p:sp>
        <p:nvSpPr>
          <p:cNvPr id="19" name="TextBox 18">
            <a:extLst>
              <a:ext uri="{FF2B5EF4-FFF2-40B4-BE49-F238E27FC236}">
                <a16:creationId xmlns:a16="http://schemas.microsoft.com/office/drawing/2014/main" id="{9DFA19FA-D2B8-425F-A71D-9C7710921FAC}"/>
              </a:ext>
            </a:extLst>
          </p:cNvPr>
          <p:cNvSpPr txBox="1"/>
          <p:nvPr/>
        </p:nvSpPr>
        <p:spPr>
          <a:xfrm>
            <a:off x="8128000" y="3817938"/>
            <a:ext cx="3756105" cy="1308050"/>
          </a:xfrm>
          <a:prstGeom prst="rect">
            <a:avLst/>
          </a:prstGeom>
          <a:noFill/>
        </p:spPr>
        <p:txBody>
          <a:bodyPr wrap="square" lIns="45720" rIns="45720" rtlCol="0">
            <a:spAutoFit/>
          </a:bodyPr>
          <a:lstStyle/>
          <a:p>
            <a:pPr marL="171450" indent="-171450">
              <a:spcBef>
                <a:spcPts val="1799"/>
              </a:spcBef>
              <a:buSzPct val="70000"/>
              <a:buFont typeface="Wingdings" panose="05000000000000000000" pitchFamily="2" charset="2"/>
              <a:buChar char="§"/>
            </a:pPr>
            <a:r>
              <a:rPr lang="en-US" sz="1600" dirty="0"/>
              <a:t>Columns should be denoted by whitespace, not with divider lines.</a:t>
            </a:r>
          </a:p>
          <a:p>
            <a:pPr marL="171450" indent="-171450">
              <a:spcBef>
                <a:spcPts val="1799"/>
              </a:spcBef>
              <a:buSzPct val="70000"/>
              <a:buFont typeface="Wingdings" panose="05000000000000000000" pitchFamily="2" charset="2"/>
              <a:buChar char="§"/>
            </a:pPr>
            <a:r>
              <a:rPr lang="en-US" sz="1600" dirty="0"/>
              <a:t>Bullet text is left justified, headers are centered to the icons.</a:t>
            </a:r>
          </a:p>
        </p:txBody>
      </p:sp>
      <p:sp>
        <p:nvSpPr>
          <p:cNvPr id="2" name="Rectangle 1">
            <a:extLst>
              <a:ext uri="{FF2B5EF4-FFF2-40B4-BE49-F238E27FC236}">
                <a16:creationId xmlns:a16="http://schemas.microsoft.com/office/drawing/2014/main" id="{E66B93CA-EB8A-4F55-9C1E-5C7AE5EAC712}"/>
              </a:ext>
            </a:extLst>
          </p:cNvPr>
          <p:cNvSpPr/>
          <p:nvPr/>
        </p:nvSpPr>
        <p:spPr>
          <a:xfrm>
            <a:off x="317223" y="2977418"/>
            <a:ext cx="1804276" cy="430759"/>
          </a:xfrm>
          <a:prstGeom prst="rect">
            <a:avLst/>
          </a:prstGeom>
        </p:spPr>
        <p:txBody>
          <a:bodyPr wrap="none" lIns="45720" rIns="45720">
            <a:spAutoFit/>
          </a:bodyPr>
          <a:lstStyle/>
          <a:p>
            <a:pPr algn="ctr"/>
            <a:r>
              <a:rPr lang="en-US" sz="2199" dirty="0">
                <a:latin typeface="+mj-lt"/>
              </a:rPr>
              <a:t>Column Title 1</a:t>
            </a:r>
          </a:p>
        </p:txBody>
      </p:sp>
      <p:sp>
        <p:nvSpPr>
          <p:cNvPr id="22" name="Rectangle 21">
            <a:extLst>
              <a:ext uri="{FF2B5EF4-FFF2-40B4-BE49-F238E27FC236}">
                <a16:creationId xmlns:a16="http://schemas.microsoft.com/office/drawing/2014/main" id="{04F5422C-48B3-47C9-8C9B-C2CABB73788B}"/>
              </a:ext>
            </a:extLst>
          </p:cNvPr>
          <p:cNvSpPr/>
          <p:nvPr/>
        </p:nvSpPr>
        <p:spPr>
          <a:xfrm>
            <a:off x="4071247" y="2977418"/>
            <a:ext cx="1849161" cy="430759"/>
          </a:xfrm>
          <a:prstGeom prst="rect">
            <a:avLst/>
          </a:prstGeom>
        </p:spPr>
        <p:txBody>
          <a:bodyPr wrap="none" lIns="45720" rIns="45720">
            <a:spAutoFit/>
          </a:bodyPr>
          <a:lstStyle/>
          <a:p>
            <a:pPr algn="ctr"/>
            <a:r>
              <a:rPr lang="en-US" sz="2199" dirty="0">
                <a:latin typeface="+mj-lt"/>
              </a:rPr>
              <a:t>Column Title 2</a:t>
            </a:r>
          </a:p>
        </p:txBody>
      </p:sp>
      <p:sp>
        <p:nvSpPr>
          <p:cNvPr id="23" name="Rectangle 22">
            <a:extLst>
              <a:ext uri="{FF2B5EF4-FFF2-40B4-BE49-F238E27FC236}">
                <a16:creationId xmlns:a16="http://schemas.microsoft.com/office/drawing/2014/main" id="{5F5D7BC1-2C98-4E3D-87FD-6BC43220DC22}"/>
              </a:ext>
            </a:extLst>
          </p:cNvPr>
          <p:cNvSpPr/>
          <p:nvPr/>
        </p:nvSpPr>
        <p:spPr>
          <a:xfrm>
            <a:off x="8135247" y="2977418"/>
            <a:ext cx="1850763" cy="430759"/>
          </a:xfrm>
          <a:prstGeom prst="rect">
            <a:avLst/>
          </a:prstGeom>
        </p:spPr>
        <p:txBody>
          <a:bodyPr wrap="none" lIns="45720" rIns="45720">
            <a:spAutoFit/>
          </a:bodyPr>
          <a:lstStyle/>
          <a:p>
            <a:pPr algn="ctr"/>
            <a:r>
              <a:rPr lang="en-US" sz="2199" dirty="0">
                <a:latin typeface="+mj-lt"/>
              </a:rPr>
              <a:t>Column Title 3</a:t>
            </a:r>
          </a:p>
        </p:txBody>
      </p:sp>
      <p:pic>
        <p:nvPicPr>
          <p:cNvPr id="25" name="Picture 24" descr="A close up of a logo&#10;&#10;Description automatically generated">
            <a:extLst>
              <a:ext uri="{FF2B5EF4-FFF2-40B4-BE49-F238E27FC236}">
                <a16:creationId xmlns:a16="http://schemas.microsoft.com/office/drawing/2014/main" id="{B1F5EB0E-E528-4916-A2E7-D741BD2084DD}"/>
              </a:ext>
            </a:extLst>
          </p:cNvPr>
          <p:cNvPicPr>
            <a:picLocks noChangeAspect="1"/>
          </p:cNvPicPr>
          <p:nvPr/>
        </p:nvPicPr>
        <p:blipFill>
          <a:blip r:embed="rId2"/>
          <a:stretch>
            <a:fillRect/>
          </a:stretch>
        </p:blipFill>
        <p:spPr>
          <a:xfrm>
            <a:off x="8134108" y="1848971"/>
            <a:ext cx="1043200" cy="1043200"/>
          </a:xfrm>
          <a:prstGeom prst="rect">
            <a:avLst/>
          </a:prstGeom>
        </p:spPr>
      </p:pic>
      <p:pic>
        <p:nvPicPr>
          <p:cNvPr id="32" name="Picture 31" descr="A close up of a logo&#10;&#10;Description automatically generated">
            <a:extLst>
              <a:ext uri="{FF2B5EF4-FFF2-40B4-BE49-F238E27FC236}">
                <a16:creationId xmlns:a16="http://schemas.microsoft.com/office/drawing/2014/main" id="{281185F0-90BB-4A0F-AF0B-1BF570623076}"/>
              </a:ext>
            </a:extLst>
          </p:cNvPr>
          <p:cNvPicPr>
            <a:picLocks noChangeAspect="1"/>
          </p:cNvPicPr>
          <p:nvPr/>
        </p:nvPicPr>
        <p:blipFill>
          <a:blip r:embed="rId3"/>
          <a:stretch>
            <a:fillRect/>
          </a:stretch>
        </p:blipFill>
        <p:spPr>
          <a:xfrm>
            <a:off x="420824" y="1848973"/>
            <a:ext cx="1043200" cy="1043193"/>
          </a:xfrm>
          <a:prstGeom prst="rect">
            <a:avLst/>
          </a:prstGeom>
        </p:spPr>
      </p:pic>
      <p:pic>
        <p:nvPicPr>
          <p:cNvPr id="35" name="Picture 34" descr="A close up of a device&#10;&#10;Description automatically generated">
            <a:extLst>
              <a:ext uri="{FF2B5EF4-FFF2-40B4-BE49-F238E27FC236}">
                <a16:creationId xmlns:a16="http://schemas.microsoft.com/office/drawing/2014/main" id="{6F3FFB5F-224D-4AF8-BD9E-E979D6963E9D}"/>
              </a:ext>
            </a:extLst>
          </p:cNvPr>
          <p:cNvPicPr>
            <a:picLocks noChangeAspect="1"/>
          </p:cNvPicPr>
          <p:nvPr/>
        </p:nvPicPr>
        <p:blipFill>
          <a:blip r:embed="rId4"/>
          <a:stretch>
            <a:fillRect/>
          </a:stretch>
        </p:blipFill>
        <p:spPr>
          <a:xfrm>
            <a:off x="4071247" y="1865596"/>
            <a:ext cx="1004141" cy="1004138"/>
          </a:xfrm>
          <a:prstGeom prst="rect">
            <a:avLst/>
          </a:prstGeom>
        </p:spPr>
      </p:pic>
    </p:spTree>
    <p:extLst>
      <p:ext uri="{BB962C8B-B14F-4D97-AF65-F5344CB8AC3E}">
        <p14:creationId xmlns:p14="http://schemas.microsoft.com/office/powerpoint/2010/main" val="202102451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0A37-BAF7-4179-A385-AB4B46A8F232}"/>
              </a:ext>
            </a:extLst>
          </p:cNvPr>
          <p:cNvSpPr>
            <a:spLocks noGrp="1"/>
          </p:cNvSpPr>
          <p:nvPr>
            <p:ph type="title"/>
          </p:nvPr>
        </p:nvSpPr>
        <p:spPr/>
        <p:txBody>
          <a:bodyPr/>
          <a:lstStyle/>
          <a:p>
            <a:r>
              <a:rPr lang="en-US"/>
              <a:t>Stat slide</a:t>
            </a:r>
          </a:p>
        </p:txBody>
      </p:sp>
      <p:sp>
        <p:nvSpPr>
          <p:cNvPr id="5" name="TextBox 4">
            <a:extLst>
              <a:ext uri="{FF2B5EF4-FFF2-40B4-BE49-F238E27FC236}">
                <a16:creationId xmlns:a16="http://schemas.microsoft.com/office/drawing/2014/main" id="{6C121375-4EC4-46D8-BD72-A1900CAC4B97}"/>
              </a:ext>
            </a:extLst>
          </p:cNvPr>
          <p:cNvSpPr txBox="1"/>
          <p:nvPr/>
        </p:nvSpPr>
        <p:spPr>
          <a:xfrm>
            <a:off x="309642" y="2547454"/>
            <a:ext cx="2741893" cy="646163"/>
          </a:xfrm>
          <a:prstGeom prst="rect">
            <a:avLst/>
          </a:prstGeom>
          <a:noFill/>
        </p:spPr>
        <p:txBody>
          <a:bodyPr wrap="square" rtlCol="0">
            <a:spAutoFit/>
          </a:bodyPr>
          <a:lstStyle/>
          <a:p>
            <a:pPr>
              <a:spcBef>
                <a:spcPts val="1799"/>
              </a:spcBef>
              <a:buSzPct val="70000"/>
            </a:pPr>
            <a:r>
              <a:rPr lang="en-US" sz="1799"/>
              <a:t>Stats should have red numbers and black text </a:t>
            </a:r>
          </a:p>
        </p:txBody>
      </p:sp>
      <p:sp>
        <p:nvSpPr>
          <p:cNvPr id="7" name="TextBox 6">
            <a:extLst>
              <a:ext uri="{FF2B5EF4-FFF2-40B4-BE49-F238E27FC236}">
                <a16:creationId xmlns:a16="http://schemas.microsoft.com/office/drawing/2014/main" id="{A26E0BE1-6380-4FAC-8C09-20D49B966DFB}"/>
              </a:ext>
            </a:extLst>
          </p:cNvPr>
          <p:cNvSpPr txBox="1"/>
          <p:nvPr/>
        </p:nvSpPr>
        <p:spPr>
          <a:xfrm>
            <a:off x="4064000" y="2547454"/>
            <a:ext cx="2741893" cy="646163"/>
          </a:xfrm>
          <a:prstGeom prst="rect">
            <a:avLst/>
          </a:prstGeom>
          <a:noFill/>
        </p:spPr>
        <p:txBody>
          <a:bodyPr wrap="square" rtlCol="0">
            <a:spAutoFit/>
          </a:bodyPr>
          <a:lstStyle/>
          <a:p>
            <a:pPr>
              <a:spcBef>
                <a:spcPts val="1799"/>
              </a:spcBef>
              <a:buSzPct val="70000"/>
            </a:pPr>
            <a:r>
              <a:rPr lang="en-US" sz="1799"/>
              <a:t>Shorten Millions to M, Billions to B, etc.</a:t>
            </a:r>
          </a:p>
        </p:txBody>
      </p:sp>
      <p:sp>
        <p:nvSpPr>
          <p:cNvPr id="4" name="TextBox 3">
            <a:extLst>
              <a:ext uri="{FF2B5EF4-FFF2-40B4-BE49-F238E27FC236}">
                <a16:creationId xmlns:a16="http://schemas.microsoft.com/office/drawing/2014/main" id="{2A55C33E-C8D2-4DA4-88E1-B1815F6328A4}"/>
              </a:ext>
            </a:extLst>
          </p:cNvPr>
          <p:cNvSpPr txBox="1"/>
          <p:nvPr/>
        </p:nvSpPr>
        <p:spPr>
          <a:xfrm>
            <a:off x="309642" y="1533334"/>
            <a:ext cx="1834576" cy="1015399"/>
          </a:xfrm>
          <a:prstGeom prst="rect">
            <a:avLst/>
          </a:prstGeom>
          <a:noFill/>
        </p:spPr>
        <p:txBody>
          <a:bodyPr wrap="none" rtlCol="0">
            <a:spAutoFit/>
          </a:bodyPr>
          <a:lstStyle/>
          <a:p>
            <a:r>
              <a:rPr lang="en-US" sz="5998">
                <a:solidFill>
                  <a:schemeClr val="accent6"/>
                </a:solidFill>
                <a:latin typeface="+mj-lt"/>
              </a:rPr>
              <a:t>100</a:t>
            </a:r>
            <a:r>
              <a:rPr lang="en-US" sz="4399">
                <a:solidFill>
                  <a:schemeClr val="accent6"/>
                </a:solidFill>
                <a:latin typeface="+mj-lt"/>
              </a:rPr>
              <a:t>%</a:t>
            </a:r>
            <a:endParaRPr lang="en-US" sz="5998">
              <a:solidFill>
                <a:schemeClr val="accent6"/>
              </a:solidFill>
              <a:latin typeface="+mj-lt"/>
            </a:endParaRPr>
          </a:p>
        </p:txBody>
      </p:sp>
      <p:sp>
        <p:nvSpPr>
          <p:cNvPr id="6" name="TextBox 5">
            <a:extLst>
              <a:ext uri="{FF2B5EF4-FFF2-40B4-BE49-F238E27FC236}">
                <a16:creationId xmlns:a16="http://schemas.microsoft.com/office/drawing/2014/main" id="{50E0609F-53B8-4A1D-AF01-B50BD4D45099}"/>
              </a:ext>
            </a:extLst>
          </p:cNvPr>
          <p:cNvSpPr txBox="1"/>
          <p:nvPr/>
        </p:nvSpPr>
        <p:spPr>
          <a:xfrm>
            <a:off x="4064000" y="1533334"/>
            <a:ext cx="1742524" cy="1015399"/>
          </a:xfrm>
          <a:prstGeom prst="rect">
            <a:avLst/>
          </a:prstGeom>
          <a:noFill/>
        </p:spPr>
        <p:txBody>
          <a:bodyPr wrap="none" rtlCol="0">
            <a:spAutoFit/>
          </a:bodyPr>
          <a:lstStyle/>
          <a:p>
            <a:r>
              <a:rPr lang="en-US" sz="5998" baseline="30000">
                <a:solidFill>
                  <a:schemeClr val="accent6"/>
                </a:solidFill>
                <a:latin typeface="+mj-lt"/>
              </a:rPr>
              <a:t>$</a:t>
            </a:r>
            <a:r>
              <a:rPr lang="en-US" sz="5998">
                <a:solidFill>
                  <a:schemeClr val="accent6"/>
                </a:solidFill>
                <a:latin typeface="+mj-lt"/>
              </a:rPr>
              <a:t>2.1</a:t>
            </a:r>
            <a:r>
              <a:rPr lang="en-US" sz="4399">
                <a:solidFill>
                  <a:schemeClr val="accent6"/>
                </a:solidFill>
                <a:latin typeface="+mj-lt"/>
              </a:rPr>
              <a:t>M</a:t>
            </a:r>
            <a:endParaRPr lang="en-US" sz="5998">
              <a:solidFill>
                <a:schemeClr val="accent6"/>
              </a:solidFill>
              <a:latin typeface="+mj-lt"/>
            </a:endParaRPr>
          </a:p>
        </p:txBody>
      </p:sp>
      <p:sp>
        <p:nvSpPr>
          <p:cNvPr id="8" name="TextBox 7">
            <a:extLst>
              <a:ext uri="{FF2B5EF4-FFF2-40B4-BE49-F238E27FC236}">
                <a16:creationId xmlns:a16="http://schemas.microsoft.com/office/drawing/2014/main" id="{E91ECA7B-EE4B-46BF-BD51-315F757792BC}"/>
              </a:ext>
            </a:extLst>
          </p:cNvPr>
          <p:cNvSpPr txBox="1"/>
          <p:nvPr/>
        </p:nvSpPr>
        <p:spPr>
          <a:xfrm>
            <a:off x="8128000" y="1533334"/>
            <a:ext cx="2030091" cy="1015399"/>
          </a:xfrm>
          <a:prstGeom prst="rect">
            <a:avLst/>
          </a:prstGeom>
          <a:noFill/>
        </p:spPr>
        <p:txBody>
          <a:bodyPr wrap="none" rtlCol="0">
            <a:spAutoFit/>
          </a:bodyPr>
          <a:lstStyle/>
          <a:p>
            <a:r>
              <a:rPr lang="en-US" sz="5998" baseline="30000">
                <a:solidFill>
                  <a:schemeClr val="accent6"/>
                </a:solidFill>
                <a:latin typeface="+mj-lt"/>
              </a:rPr>
              <a:t>$</a:t>
            </a:r>
            <a:r>
              <a:rPr lang="en-US" sz="5998">
                <a:solidFill>
                  <a:schemeClr val="accent6"/>
                </a:solidFill>
                <a:latin typeface="+mj-lt"/>
              </a:rPr>
              <a:t>500</a:t>
            </a:r>
            <a:r>
              <a:rPr lang="en-US" sz="4399">
                <a:solidFill>
                  <a:schemeClr val="accent6"/>
                </a:solidFill>
                <a:latin typeface="+mj-lt"/>
              </a:rPr>
              <a:t>B</a:t>
            </a:r>
            <a:endParaRPr lang="en-US" sz="5998">
              <a:solidFill>
                <a:schemeClr val="accent6"/>
              </a:solidFill>
              <a:latin typeface="+mj-lt"/>
            </a:endParaRPr>
          </a:p>
        </p:txBody>
      </p:sp>
      <p:sp>
        <p:nvSpPr>
          <p:cNvPr id="9" name="TextBox 8">
            <a:extLst>
              <a:ext uri="{FF2B5EF4-FFF2-40B4-BE49-F238E27FC236}">
                <a16:creationId xmlns:a16="http://schemas.microsoft.com/office/drawing/2014/main" id="{1CE45A5F-8143-4406-A692-A644E3F934E9}"/>
              </a:ext>
            </a:extLst>
          </p:cNvPr>
          <p:cNvSpPr txBox="1"/>
          <p:nvPr/>
        </p:nvSpPr>
        <p:spPr>
          <a:xfrm>
            <a:off x="8128001" y="2547454"/>
            <a:ext cx="2902289" cy="646163"/>
          </a:xfrm>
          <a:prstGeom prst="rect">
            <a:avLst/>
          </a:prstGeom>
          <a:noFill/>
        </p:spPr>
        <p:txBody>
          <a:bodyPr wrap="square" rtlCol="0">
            <a:spAutoFit/>
          </a:bodyPr>
          <a:lstStyle/>
          <a:p>
            <a:pPr>
              <a:spcBef>
                <a:spcPts val="1799"/>
              </a:spcBef>
              <a:buSzPct val="70000"/>
            </a:pPr>
            <a:r>
              <a:rPr lang="en-US" sz="1799"/>
              <a:t>Currency symbols should be superscript (see next slide)</a:t>
            </a:r>
          </a:p>
        </p:txBody>
      </p:sp>
      <p:sp>
        <p:nvSpPr>
          <p:cNvPr id="11" name="TextBox 10">
            <a:extLst>
              <a:ext uri="{FF2B5EF4-FFF2-40B4-BE49-F238E27FC236}">
                <a16:creationId xmlns:a16="http://schemas.microsoft.com/office/drawing/2014/main" id="{E74C7636-BB02-4DC2-ADAA-326F41150D48}"/>
              </a:ext>
            </a:extLst>
          </p:cNvPr>
          <p:cNvSpPr txBox="1"/>
          <p:nvPr/>
        </p:nvSpPr>
        <p:spPr>
          <a:xfrm>
            <a:off x="309642" y="4714157"/>
            <a:ext cx="2869593" cy="646163"/>
          </a:xfrm>
          <a:prstGeom prst="rect">
            <a:avLst/>
          </a:prstGeom>
          <a:noFill/>
        </p:spPr>
        <p:txBody>
          <a:bodyPr wrap="square" rtlCol="0">
            <a:spAutoFit/>
          </a:bodyPr>
          <a:lstStyle/>
          <a:p>
            <a:pPr>
              <a:spcBef>
                <a:spcPts val="1799"/>
              </a:spcBef>
              <a:buSzPct val="70000"/>
            </a:pPr>
            <a:r>
              <a:rPr lang="en-US" sz="1799"/>
              <a:t>Units should be ~80% of the point size of the number</a:t>
            </a:r>
          </a:p>
        </p:txBody>
      </p:sp>
      <p:sp>
        <p:nvSpPr>
          <p:cNvPr id="12" name="TextBox 11">
            <a:extLst>
              <a:ext uri="{FF2B5EF4-FFF2-40B4-BE49-F238E27FC236}">
                <a16:creationId xmlns:a16="http://schemas.microsoft.com/office/drawing/2014/main" id="{D21FF2AB-F214-4019-899C-9AA929DB533E}"/>
              </a:ext>
            </a:extLst>
          </p:cNvPr>
          <p:cNvSpPr txBox="1"/>
          <p:nvPr/>
        </p:nvSpPr>
        <p:spPr>
          <a:xfrm>
            <a:off x="4064000" y="4714156"/>
            <a:ext cx="2741893" cy="369236"/>
          </a:xfrm>
          <a:prstGeom prst="rect">
            <a:avLst/>
          </a:prstGeom>
          <a:noFill/>
        </p:spPr>
        <p:txBody>
          <a:bodyPr wrap="square" rtlCol="0">
            <a:spAutoFit/>
          </a:bodyPr>
          <a:lstStyle/>
          <a:p>
            <a:pPr>
              <a:spcBef>
                <a:spcPts val="1799"/>
              </a:spcBef>
              <a:buSzPct val="70000"/>
            </a:pPr>
            <a:r>
              <a:rPr lang="en-US" sz="1799"/>
              <a:t>Left justify all text</a:t>
            </a:r>
          </a:p>
        </p:txBody>
      </p:sp>
      <p:sp>
        <p:nvSpPr>
          <p:cNvPr id="13" name="TextBox 12">
            <a:extLst>
              <a:ext uri="{FF2B5EF4-FFF2-40B4-BE49-F238E27FC236}">
                <a16:creationId xmlns:a16="http://schemas.microsoft.com/office/drawing/2014/main" id="{FEE7B9EF-A13B-4D24-BBD5-947DC6E45F9D}"/>
              </a:ext>
            </a:extLst>
          </p:cNvPr>
          <p:cNvSpPr txBox="1"/>
          <p:nvPr/>
        </p:nvSpPr>
        <p:spPr>
          <a:xfrm>
            <a:off x="309642" y="3700037"/>
            <a:ext cx="1309056" cy="1015399"/>
          </a:xfrm>
          <a:prstGeom prst="rect">
            <a:avLst/>
          </a:prstGeom>
          <a:noFill/>
        </p:spPr>
        <p:txBody>
          <a:bodyPr wrap="none" rtlCol="0">
            <a:spAutoFit/>
          </a:bodyPr>
          <a:lstStyle/>
          <a:p>
            <a:r>
              <a:rPr lang="en-US" sz="5998">
                <a:solidFill>
                  <a:schemeClr val="accent6"/>
                </a:solidFill>
                <a:latin typeface="+mj-lt"/>
              </a:rPr>
              <a:t>31</a:t>
            </a:r>
            <a:r>
              <a:rPr lang="en-US" sz="4399">
                <a:solidFill>
                  <a:schemeClr val="accent6"/>
                </a:solidFill>
                <a:latin typeface="+mj-lt"/>
              </a:rPr>
              <a:t>M</a:t>
            </a:r>
          </a:p>
        </p:txBody>
      </p:sp>
      <p:sp>
        <p:nvSpPr>
          <p:cNvPr id="14" name="TextBox 13">
            <a:extLst>
              <a:ext uri="{FF2B5EF4-FFF2-40B4-BE49-F238E27FC236}">
                <a16:creationId xmlns:a16="http://schemas.microsoft.com/office/drawing/2014/main" id="{54112C63-3F53-408C-9236-ADC5CD968DCB}"/>
              </a:ext>
            </a:extLst>
          </p:cNvPr>
          <p:cNvSpPr txBox="1"/>
          <p:nvPr/>
        </p:nvSpPr>
        <p:spPr>
          <a:xfrm>
            <a:off x="4064000" y="3700037"/>
            <a:ext cx="2145285" cy="1015399"/>
          </a:xfrm>
          <a:prstGeom prst="rect">
            <a:avLst/>
          </a:prstGeom>
          <a:noFill/>
        </p:spPr>
        <p:txBody>
          <a:bodyPr wrap="none" rtlCol="0">
            <a:spAutoFit/>
          </a:bodyPr>
          <a:lstStyle/>
          <a:p>
            <a:r>
              <a:rPr lang="en-US" sz="5998">
                <a:solidFill>
                  <a:schemeClr val="accent6"/>
                </a:solidFill>
                <a:latin typeface="+mj-lt"/>
              </a:rPr>
              <a:t>1.21</a:t>
            </a:r>
            <a:r>
              <a:rPr lang="en-US" sz="4399">
                <a:solidFill>
                  <a:schemeClr val="accent6"/>
                </a:solidFill>
                <a:latin typeface="+mj-lt"/>
              </a:rPr>
              <a:t>GW</a:t>
            </a:r>
            <a:endParaRPr lang="en-US" sz="5998">
              <a:solidFill>
                <a:schemeClr val="accent6"/>
              </a:solidFill>
              <a:latin typeface="+mj-lt"/>
            </a:endParaRPr>
          </a:p>
        </p:txBody>
      </p:sp>
      <p:sp>
        <p:nvSpPr>
          <p:cNvPr id="15" name="TextBox 14">
            <a:extLst>
              <a:ext uri="{FF2B5EF4-FFF2-40B4-BE49-F238E27FC236}">
                <a16:creationId xmlns:a16="http://schemas.microsoft.com/office/drawing/2014/main" id="{39AAB43E-731A-42D1-AAFD-B5B8C8EE6508}"/>
              </a:ext>
            </a:extLst>
          </p:cNvPr>
          <p:cNvSpPr txBox="1"/>
          <p:nvPr/>
        </p:nvSpPr>
        <p:spPr>
          <a:xfrm>
            <a:off x="8128000" y="3700037"/>
            <a:ext cx="2415032" cy="1015399"/>
          </a:xfrm>
          <a:prstGeom prst="rect">
            <a:avLst/>
          </a:prstGeom>
          <a:noFill/>
        </p:spPr>
        <p:txBody>
          <a:bodyPr wrap="none" rtlCol="0">
            <a:spAutoFit/>
          </a:bodyPr>
          <a:lstStyle/>
          <a:p>
            <a:r>
              <a:rPr lang="en-US" sz="5998" baseline="30000">
                <a:solidFill>
                  <a:schemeClr val="accent6"/>
                </a:solidFill>
                <a:latin typeface="+mj-lt"/>
              </a:rPr>
              <a:t>~</a:t>
            </a:r>
            <a:r>
              <a:rPr lang="en-US" sz="5998">
                <a:solidFill>
                  <a:schemeClr val="accent6"/>
                </a:solidFill>
                <a:latin typeface="+mj-lt"/>
              </a:rPr>
              <a:t>50-60</a:t>
            </a:r>
          </a:p>
        </p:txBody>
      </p:sp>
      <p:sp>
        <p:nvSpPr>
          <p:cNvPr id="16" name="TextBox 15">
            <a:extLst>
              <a:ext uri="{FF2B5EF4-FFF2-40B4-BE49-F238E27FC236}">
                <a16:creationId xmlns:a16="http://schemas.microsoft.com/office/drawing/2014/main" id="{F4231190-6957-4CFE-B9D3-98CC95597E7E}"/>
              </a:ext>
            </a:extLst>
          </p:cNvPr>
          <p:cNvSpPr txBox="1"/>
          <p:nvPr/>
        </p:nvSpPr>
        <p:spPr>
          <a:xfrm>
            <a:off x="8128000" y="4714156"/>
            <a:ext cx="2741893" cy="923090"/>
          </a:xfrm>
          <a:prstGeom prst="rect">
            <a:avLst/>
          </a:prstGeom>
          <a:noFill/>
        </p:spPr>
        <p:txBody>
          <a:bodyPr wrap="square" rtlCol="0">
            <a:spAutoFit/>
          </a:bodyPr>
          <a:lstStyle/>
          <a:p>
            <a:pPr>
              <a:spcBef>
                <a:spcPts val="1799"/>
              </a:spcBef>
              <a:buSzPct val="70000"/>
            </a:pPr>
            <a:r>
              <a:rPr lang="en-US" sz="1799"/>
              <a:t>Numbers are Clean </a:t>
            </a:r>
            <a:r>
              <a:rPr lang="en-US" sz="1799" err="1"/>
              <a:t>ExtraBold</a:t>
            </a:r>
            <a:r>
              <a:rPr lang="en-US" sz="1799"/>
              <a:t>, descriptors are Clean </a:t>
            </a:r>
            <a:r>
              <a:rPr lang="en-US" sz="1799" err="1"/>
              <a:t>SemiLight</a:t>
            </a:r>
            <a:endParaRPr lang="en-US" sz="1799"/>
          </a:p>
        </p:txBody>
      </p:sp>
    </p:spTree>
    <p:extLst>
      <p:ext uri="{BB962C8B-B14F-4D97-AF65-F5344CB8AC3E}">
        <p14:creationId xmlns:p14="http://schemas.microsoft.com/office/powerpoint/2010/main" val="149721355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878679-73FE-4349-BE37-D7AEBBFA9BE4}"/>
              </a:ext>
            </a:extLst>
          </p:cNvPr>
          <p:cNvSpPr>
            <a:spLocks noGrp="1"/>
          </p:cNvSpPr>
          <p:nvPr>
            <p:ph type="title"/>
          </p:nvPr>
        </p:nvSpPr>
        <p:spPr/>
        <p:txBody>
          <a:bodyPr/>
          <a:lstStyle/>
          <a:p>
            <a:r>
              <a:rPr lang="en-US" dirty="0"/>
              <a:t>Imagine a world without frameworks</a:t>
            </a:r>
          </a:p>
        </p:txBody>
      </p:sp>
      <p:sp>
        <p:nvSpPr>
          <p:cNvPr id="6" name="TextBox 5">
            <a:extLst>
              <a:ext uri="{FF2B5EF4-FFF2-40B4-BE49-F238E27FC236}">
                <a16:creationId xmlns:a16="http://schemas.microsoft.com/office/drawing/2014/main" id="{A604CF90-7EE5-F24C-9F57-531E9D76A8AA}"/>
              </a:ext>
            </a:extLst>
          </p:cNvPr>
          <p:cNvSpPr txBox="1"/>
          <p:nvPr/>
        </p:nvSpPr>
        <p:spPr>
          <a:xfrm>
            <a:off x="304721" y="1505414"/>
            <a:ext cx="10286790" cy="461665"/>
          </a:xfrm>
          <a:prstGeom prst="rect">
            <a:avLst/>
          </a:prstGeom>
          <a:noFill/>
        </p:spPr>
        <p:txBody>
          <a:bodyPr wrap="none" rtlCol="0">
            <a:spAutoFit/>
          </a:bodyPr>
          <a:lstStyle/>
          <a:p>
            <a:pPr marL="285750" indent="-285750">
              <a:buFont typeface="Wingdings" pitchFamily="2" charset="2"/>
              <a:buChar char="Ø"/>
            </a:pPr>
            <a:r>
              <a:rPr lang="en-RO" sz="2400" dirty="0"/>
              <a:t>Think of the last project you worked on. Do you really need React or Angular for it?</a:t>
            </a:r>
          </a:p>
        </p:txBody>
      </p:sp>
      <p:sp>
        <p:nvSpPr>
          <p:cNvPr id="7" name="TextBox 6">
            <a:extLst>
              <a:ext uri="{FF2B5EF4-FFF2-40B4-BE49-F238E27FC236}">
                <a16:creationId xmlns:a16="http://schemas.microsoft.com/office/drawing/2014/main" id="{9770E529-5C57-5447-A427-A5157B560FC1}"/>
              </a:ext>
            </a:extLst>
          </p:cNvPr>
          <p:cNvSpPr txBox="1"/>
          <p:nvPr/>
        </p:nvSpPr>
        <p:spPr>
          <a:xfrm>
            <a:off x="304721" y="2279635"/>
            <a:ext cx="10341293" cy="830997"/>
          </a:xfrm>
          <a:prstGeom prst="rect">
            <a:avLst/>
          </a:prstGeom>
          <a:noFill/>
        </p:spPr>
        <p:txBody>
          <a:bodyPr wrap="none" rtlCol="0">
            <a:spAutoFit/>
          </a:bodyPr>
          <a:lstStyle/>
          <a:p>
            <a:pPr marL="285750" indent="-285750">
              <a:buFont typeface="Wingdings" pitchFamily="2" charset="2"/>
              <a:buChar char="Ø"/>
            </a:pPr>
            <a:r>
              <a:rPr lang="en-RO" sz="2400" dirty="0"/>
              <a:t>Wouldn’t it be nice if every piece of code could be published to NPM today 	</a:t>
            </a:r>
          </a:p>
          <a:p>
            <a:r>
              <a:rPr lang="en-RO" sz="2400" dirty="0"/>
              <a:t>    and used by everybody without installing other dependencies?</a:t>
            </a:r>
          </a:p>
        </p:txBody>
      </p:sp>
      <p:sp>
        <p:nvSpPr>
          <p:cNvPr id="8" name="TextBox 7">
            <a:extLst>
              <a:ext uri="{FF2B5EF4-FFF2-40B4-BE49-F238E27FC236}">
                <a16:creationId xmlns:a16="http://schemas.microsoft.com/office/drawing/2014/main" id="{489BE487-7F35-5E42-AB6B-8FB73E28A36F}"/>
              </a:ext>
            </a:extLst>
          </p:cNvPr>
          <p:cNvSpPr txBox="1"/>
          <p:nvPr/>
        </p:nvSpPr>
        <p:spPr>
          <a:xfrm>
            <a:off x="304721" y="3423188"/>
            <a:ext cx="11445762" cy="830997"/>
          </a:xfrm>
          <a:prstGeom prst="rect">
            <a:avLst/>
          </a:prstGeom>
          <a:noFill/>
        </p:spPr>
        <p:txBody>
          <a:bodyPr wrap="none" rtlCol="0">
            <a:spAutoFit/>
          </a:bodyPr>
          <a:lstStyle/>
          <a:p>
            <a:pPr marL="285750" indent="-285750">
              <a:buFont typeface="Wingdings" pitchFamily="2" charset="2"/>
              <a:buChar char="Ø"/>
            </a:pPr>
            <a:r>
              <a:rPr lang="en-RO" sz="2400" dirty="0"/>
              <a:t>Titles like “React Developer”, “Angular Developer” or “Insert your framework here Developer”</a:t>
            </a:r>
          </a:p>
          <a:p>
            <a:r>
              <a:rPr lang="en-RO" sz="2400" dirty="0"/>
              <a:t>     would be a thing of the past. We are all web developers.</a:t>
            </a:r>
          </a:p>
        </p:txBody>
      </p:sp>
    </p:spTree>
    <p:extLst>
      <p:ext uri="{BB962C8B-B14F-4D97-AF65-F5344CB8AC3E}">
        <p14:creationId xmlns:p14="http://schemas.microsoft.com/office/powerpoint/2010/main" val="2535888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12513586-A4C2-419D-BC8E-006A81DB7E61}"/>
              </a:ext>
            </a:extLst>
          </p:cNvPr>
          <p:cNvPicPr>
            <a:picLocks noChangeAspect="1"/>
          </p:cNvPicPr>
          <p:nvPr/>
        </p:nvPicPr>
        <p:blipFill>
          <a:blip r:embed="rId2"/>
          <a:stretch>
            <a:fillRect/>
          </a:stretch>
        </p:blipFill>
        <p:spPr>
          <a:xfrm>
            <a:off x="6398326" y="1193751"/>
            <a:ext cx="5790500" cy="1189521"/>
          </a:xfrm>
          <a:prstGeom prst="rect">
            <a:avLst/>
          </a:prstGeom>
        </p:spPr>
      </p:pic>
      <p:sp>
        <p:nvSpPr>
          <p:cNvPr id="2" name="Title 1">
            <a:extLst>
              <a:ext uri="{FF2B5EF4-FFF2-40B4-BE49-F238E27FC236}">
                <a16:creationId xmlns:a16="http://schemas.microsoft.com/office/drawing/2014/main" id="{C1A48255-34B1-4107-96B4-C65D6E0B512E}"/>
              </a:ext>
            </a:extLst>
          </p:cNvPr>
          <p:cNvSpPr>
            <a:spLocks noGrp="1"/>
          </p:cNvSpPr>
          <p:nvPr>
            <p:ph type="title"/>
          </p:nvPr>
        </p:nvSpPr>
        <p:spPr/>
        <p:txBody>
          <a:bodyPr/>
          <a:lstStyle/>
          <a:p>
            <a:r>
              <a:rPr lang="en-US"/>
              <a:t>Superscript</a:t>
            </a:r>
          </a:p>
        </p:txBody>
      </p:sp>
      <p:sp>
        <p:nvSpPr>
          <p:cNvPr id="6" name="Content Placeholder 5">
            <a:extLst>
              <a:ext uri="{FF2B5EF4-FFF2-40B4-BE49-F238E27FC236}">
                <a16:creationId xmlns:a16="http://schemas.microsoft.com/office/drawing/2014/main" id="{4FF2C9A0-7DDC-4F68-8F0C-0C064C196523}"/>
              </a:ext>
            </a:extLst>
          </p:cNvPr>
          <p:cNvSpPr>
            <a:spLocks noGrp="1"/>
          </p:cNvSpPr>
          <p:nvPr>
            <p:ph idx="1"/>
          </p:nvPr>
        </p:nvSpPr>
        <p:spPr>
          <a:xfrm>
            <a:off x="304722" y="1431924"/>
            <a:ext cx="5475366" cy="4593971"/>
          </a:xfrm>
        </p:spPr>
        <p:txBody>
          <a:bodyPr/>
          <a:lstStyle/>
          <a:p>
            <a:pPr marL="0" indent="0">
              <a:buNone/>
            </a:pPr>
            <a:r>
              <a:rPr lang="en-US" sz="1799" dirty="0"/>
              <a:t>First, select the text you want to make superscript</a:t>
            </a:r>
          </a:p>
          <a:p>
            <a:pPr marL="0" indent="0">
              <a:buNone/>
            </a:pPr>
            <a:r>
              <a:rPr lang="en-US" sz="1799" dirty="0">
                <a:latin typeface="+mj-lt"/>
              </a:rPr>
              <a:t>Windows:</a:t>
            </a:r>
            <a:br>
              <a:rPr lang="en-US" sz="1799" dirty="0"/>
            </a:br>
            <a:r>
              <a:rPr lang="en-US" sz="1799" dirty="0"/>
              <a:t>In the Home tab, under the Font group, click the little “more” arrow in the bottom right corner.</a:t>
            </a:r>
          </a:p>
          <a:p>
            <a:pPr marL="0" indent="0">
              <a:buNone/>
            </a:pPr>
            <a:r>
              <a:rPr lang="en-US" sz="1799" dirty="0"/>
              <a:t>Then in the Font popup, choose “Superscript” and hit OK</a:t>
            </a:r>
          </a:p>
          <a:p>
            <a:pPr marL="0" indent="0">
              <a:buNone/>
            </a:pPr>
            <a:br>
              <a:rPr lang="en-US" sz="1799" dirty="0">
                <a:latin typeface="+mj-lt"/>
              </a:rPr>
            </a:br>
            <a:r>
              <a:rPr lang="en-US" sz="1799" dirty="0">
                <a:latin typeface="+mj-lt"/>
              </a:rPr>
              <a:t>Mac:</a:t>
            </a:r>
            <a:br>
              <a:rPr lang="en-US" sz="1799" dirty="0">
                <a:latin typeface="+mj-lt"/>
              </a:rPr>
            </a:br>
            <a:r>
              <a:rPr lang="en-US" sz="1799" dirty="0"/>
              <a:t>In the Home tab, under the Font Group, choose the </a:t>
            </a:r>
            <a:r>
              <a:rPr lang="en-US" sz="1799" dirty="0">
                <a:latin typeface="+mj-lt"/>
              </a:rPr>
              <a:t>x</a:t>
            </a:r>
            <a:r>
              <a:rPr lang="en-US" sz="1799" baseline="30000" dirty="0">
                <a:solidFill>
                  <a:schemeClr val="accent2"/>
                </a:solidFill>
                <a:latin typeface="+mj-lt"/>
              </a:rPr>
              <a:t>2</a:t>
            </a:r>
            <a:r>
              <a:rPr lang="en-US" sz="1799" dirty="0"/>
              <a:t> icon</a:t>
            </a:r>
          </a:p>
          <a:p>
            <a:pPr marL="0" indent="0">
              <a:buNone/>
            </a:pPr>
            <a:endParaRPr lang="en-US" sz="1799" dirty="0"/>
          </a:p>
        </p:txBody>
      </p:sp>
      <p:pic>
        <p:nvPicPr>
          <p:cNvPr id="5" name="Picture 4">
            <a:extLst>
              <a:ext uri="{FF2B5EF4-FFF2-40B4-BE49-F238E27FC236}">
                <a16:creationId xmlns:a16="http://schemas.microsoft.com/office/drawing/2014/main" id="{5DC24C9C-8659-4497-BC75-076DB67747D3}"/>
              </a:ext>
            </a:extLst>
          </p:cNvPr>
          <p:cNvPicPr>
            <a:picLocks noChangeAspect="1"/>
          </p:cNvPicPr>
          <p:nvPr/>
        </p:nvPicPr>
        <p:blipFill rotWithShape="1">
          <a:blip r:embed="rId3"/>
          <a:srcRect l="803" t="1226" r="803" b="1226"/>
          <a:stretch/>
        </p:blipFill>
        <p:spPr>
          <a:xfrm>
            <a:off x="6398325" y="3020300"/>
            <a:ext cx="4647947" cy="3047206"/>
          </a:xfrm>
          <a:prstGeom prst="rect">
            <a:avLst/>
          </a:prstGeom>
          <a:ln>
            <a:solidFill>
              <a:schemeClr val="bg1">
                <a:lumMod val="75000"/>
              </a:schemeClr>
            </a:solidFill>
          </a:ln>
        </p:spPr>
      </p:pic>
      <p:sp>
        <p:nvSpPr>
          <p:cNvPr id="7" name="Rectangle 6">
            <a:extLst>
              <a:ext uri="{FF2B5EF4-FFF2-40B4-BE49-F238E27FC236}">
                <a16:creationId xmlns:a16="http://schemas.microsoft.com/office/drawing/2014/main" id="{EFA003D1-EFD6-4823-9934-7AB1877B22AB}"/>
              </a:ext>
            </a:extLst>
          </p:cNvPr>
          <p:cNvSpPr/>
          <p:nvPr/>
        </p:nvSpPr>
        <p:spPr>
          <a:xfrm>
            <a:off x="6742267" y="1444033"/>
            <a:ext cx="606424" cy="266517"/>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cxnSp>
        <p:nvCxnSpPr>
          <p:cNvPr id="8" name="Straight Arrow Connector 7">
            <a:extLst>
              <a:ext uri="{FF2B5EF4-FFF2-40B4-BE49-F238E27FC236}">
                <a16:creationId xmlns:a16="http://schemas.microsoft.com/office/drawing/2014/main" id="{6A32071B-7912-4F41-AF57-8929BF7BE349}"/>
              </a:ext>
            </a:extLst>
          </p:cNvPr>
          <p:cNvCxnSpPr>
            <a:cxnSpLocks/>
            <a:endCxn id="7" idx="1"/>
          </p:cNvCxnSpPr>
          <p:nvPr/>
        </p:nvCxnSpPr>
        <p:spPr>
          <a:xfrm>
            <a:off x="6256296" y="1577291"/>
            <a:ext cx="485972" cy="0"/>
          </a:xfrm>
          <a:prstGeom prst="straightConnector1">
            <a:avLst/>
          </a:prstGeom>
          <a:ln w="3810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00212C6-812C-4C4D-A7F1-3459443FF74B}"/>
              </a:ext>
            </a:extLst>
          </p:cNvPr>
          <p:cNvCxnSpPr>
            <a:cxnSpLocks/>
            <a:endCxn id="21" idx="1"/>
          </p:cNvCxnSpPr>
          <p:nvPr/>
        </p:nvCxnSpPr>
        <p:spPr>
          <a:xfrm>
            <a:off x="6094412" y="5204142"/>
            <a:ext cx="476126" cy="0"/>
          </a:xfrm>
          <a:prstGeom prst="straightConnector1">
            <a:avLst/>
          </a:prstGeom>
          <a:ln w="3810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F951BDD-8F23-445D-AB98-7936A56401D1}"/>
              </a:ext>
            </a:extLst>
          </p:cNvPr>
          <p:cNvSpPr/>
          <p:nvPr/>
        </p:nvSpPr>
        <p:spPr>
          <a:xfrm>
            <a:off x="10769969" y="2186789"/>
            <a:ext cx="225847" cy="266517"/>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cxnSp>
        <p:nvCxnSpPr>
          <p:cNvPr id="18" name="Straight Arrow Connector 17">
            <a:extLst>
              <a:ext uri="{FF2B5EF4-FFF2-40B4-BE49-F238E27FC236}">
                <a16:creationId xmlns:a16="http://schemas.microsoft.com/office/drawing/2014/main" id="{3EEA2F15-448A-4283-915A-E3801B6DE759}"/>
              </a:ext>
            </a:extLst>
          </p:cNvPr>
          <p:cNvCxnSpPr>
            <a:cxnSpLocks/>
            <a:endCxn id="17" idx="2"/>
          </p:cNvCxnSpPr>
          <p:nvPr/>
        </p:nvCxnSpPr>
        <p:spPr>
          <a:xfrm flipV="1">
            <a:off x="10882893" y="2453306"/>
            <a:ext cx="0" cy="266517"/>
          </a:xfrm>
          <a:prstGeom prst="straightConnector1">
            <a:avLst/>
          </a:prstGeom>
          <a:ln w="3810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53B4E9B-B5B8-4587-9373-60E55D9883AB}"/>
              </a:ext>
            </a:extLst>
          </p:cNvPr>
          <p:cNvSpPr/>
          <p:nvPr/>
        </p:nvSpPr>
        <p:spPr>
          <a:xfrm>
            <a:off x="6570538" y="5084302"/>
            <a:ext cx="895117" cy="23968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399718326"/>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5572D-97EE-43A1-A284-4EAD098AB304}"/>
              </a:ext>
            </a:extLst>
          </p:cNvPr>
          <p:cNvSpPr>
            <a:spLocks noGrp="1"/>
          </p:cNvSpPr>
          <p:nvPr>
            <p:ph type="title"/>
          </p:nvPr>
        </p:nvSpPr>
        <p:spPr/>
        <p:txBody>
          <a:bodyPr/>
          <a:lstStyle/>
          <a:p>
            <a:r>
              <a:rPr lang="en-US"/>
              <a:t>Dimensions – horizontal (for columns)</a:t>
            </a:r>
          </a:p>
        </p:txBody>
      </p:sp>
      <p:cxnSp>
        <p:nvCxnSpPr>
          <p:cNvPr id="8" name="Straight Arrow Connector 7">
            <a:extLst>
              <a:ext uri="{FF2B5EF4-FFF2-40B4-BE49-F238E27FC236}">
                <a16:creationId xmlns:a16="http://schemas.microsoft.com/office/drawing/2014/main" id="{B185FAC1-8850-4D4A-A19A-EB712C0835CA}"/>
              </a:ext>
            </a:extLst>
          </p:cNvPr>
          <p:cNvCxnSpPr>
            <a:cxnSpLocks/>
          </p:cNvCxnSpPr>
          <p:nvPr/>
        </p:nvCxnSpPr>
        <p:spPr>
          <a:xfrm>
            <a:off x="6376340" y="1691389"/>
            <a:ext cx="5812485" cy="7691"/>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E2E0FC8-B616-4B38-8FE3-279489CB8EF4}"/>
              </a:ext>
            </a:extLst>
          </p:cNvPr>
          <p:cNvCxnSpPr>
            <a:cxnSpLocks/>
          </p:cNvCxnSpPr>
          <p:nvPr/>
        </p:nvCxnSpPr>
        <p:spPr>
          <a:xfrm flipH="1">
            <a:off x="0" y="1691389"/>
            <a:ext cx="5744536" cy="7691"/>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AA5B833-7967-4896-8AFC-DCA66315DB29}"/>
              </a:ext>
            </a:extLst>
          </p:cNvPr>
          <p:cNvSpPr txBox="1"/>
          <p:nvPr/>
        </p:nvSpPr>
        <p:spPr>
          <a:xfrm>
            <a:off x="5744536" y="1541386"/>
            <a:ext cx="631803" cy="307697"/>
          </a:xfrm>
          <a:prstGeom prst="rect">
            <a:avLst/>
          </a:prstGeom>
          <a:noFill/>
        </p:spPr>
        <p:txBody>
          <a:bodyPr wrap="none" rtlCol="0">
            <a:spAutoFit/>
          </a:bodyPr>
          <a:lstStyle/>
          <a:p>
            <a:r>
              <a:rPr lang="en-US" sz="1400">
                <a:latin typeface="+mj-lt"/>
              </a:rPr>
              <a:t>13.33”</a:t>
            </a:r>
          </a:p>
        </p:txBody>
      </p:sp>
      <p:sp>
        <p:nvSpPr>
          <p:cNvPr id="17" name="TextBox 16">
            <a:extLst>
              <a:ext uri="{FF2B5EF4-FFF2-40B4-BE49-F238E27FC236}">
                <a16:creationId xmlns:a16="http://schemas.microsoft.com/office/drawing/2014/main" id="{EA471295-28F8-48FE-BB9F-89B508B7D8D9}"/>
              </a:ext>
            </a:extLst>
          </p:cNvPr>
          <p:cNvSpPr txBox="1"/>
          <p:nvPr/>
        </p:nvSpPr>
        <p:spPr>
          <a:xfrm>
            <a:off x="244821" y="1304850"/>
            <a:ext cx="2182274" cy="307697"/>
          </a:xfrm>
          <a:prstGeom prst="rect">
            <a:avLst/>
          </a:prstGeom>
          <a:noFill/>
        </p:spPr>
        <p:txBody>
          <a:bodyPr wrap="none" rtlCol="0">
            <a:spAutoFit/>
          </a:bodyPr>
          <a:lstStyle/>
          <a:p>
            <a:r>
              <a:rPr lang="en-US" sz="1400"/>
              <a:t>These slides are </a:t>
            </a:r>
            <a:r>
              <a:rPr lang="en-US" sz="1400">
                <a:latin typeface="+mj-lt"/>
              </a:rPr>
              <a:t>13.33” </a:t>
            </a:r>
            <a:r>
              <a:rPr lang="en-US" sz="1400"/>
              <a:t>wide</a:t>
            </a:r>
          </a:p>
        </p:txBody>
      </p:sp>
      <p:sp>
        <p:nvSpPr>
          <p:cNvPr id="20" name="TextBox 19">
            <a:extLst>
              <a:ext uri="{FF2B5EF4-FFF2-40B4-BE49-F238E27FC236}">
                <a16:creationId xmlns:a16="http://schemas.microsoft.com/office/drawing/2014/main" id="{E5304CA8-9CD9-4D04-8321-CEA5AE2F15B8}"/>
              </a:ext>
            </a:extLst>
          </p:cNvPr>
          <p:cNvSpPr txBox="1"/>
          <p:nvPr/>
        </p:nvSpPr>
        <p:spPr>
          <a:xfrm>
            <a:off x="2736946" y="2838939"/>
            <a:ext cx="483661" cy="307697"/>
          </a:xfrm>
          <a:prstGeom prst="rect">
            <a:avLst/>
          </a:prstGeom>
          <a:noFill/>
        </p:spPr>
        <p:txBody>
          <a:bodyPr wrap="none" lIns="45708" rIns="45708" rtlCol="0">
            <a:spAutoFit/>
          </a:bodyPr>
          <a:lstStyle/>
          <a:p>
            <a:r>
              <a:rPr lang="en-US" sz="1400">
                <a:latin typeface="+mj-lt"/>
              </a:rPr>
              <a:t>6.67”</a:t>
            </a:r>
          </a:p>
        </p:txBody>
      </p:sp>
      <p:cxnSp>
        <p:nvCxnSpPr>
          <p:cNvPr id="21" name="Straight Arrow Connector 20">
            <a:extLst>
              <a:ext uri="{FF2B5EF4-FFF2-40B4-BE49-F238E27FC236}">
                <a16:creationId xmlns:a16="http://schemas.microsoft.com/office/drawing/2014/main" id="{2C6DE7C0-E840-4836-A6B8-A842717D15B5}"/>
              </a:ext>
            </a:extLst>
          </p:cNvPr>
          <p:cNvCxnSpPr>
            <a:cxnSpLocks/>
          </p:cNvCxnSpPr>
          <p:nvPr/>
        </p:nvCxnSpPr>
        <p:spPr>
          <a:xfrm flipH="1">
            <a:off x="1" y="2992787"/>
            <a:ext cx="2736945" cy="0"/>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54427C7-B6AD-4FB3-B6F4-4F12C3E160F4}"/>
              </a:ext>
            </a:extLst>
          </p:cNvPr>
          <p:cNvSpPr txBox="1"/>
          <p:nvPr/>
        </p:nvSpPr>
        <p:spPr>
          <a:xfrm>
            <a:off x="244821" y="2440956"/>
            <a:ext cx="4761474" cy="307697"/>
          </a:xfrm>
          <a:prstGeom prst="rect">
            <a:avLst/>
          </a:prstGeom>
          <a:noFill/>
        </p:spPr>
        <p:txBody>
          <a:bodyPr wrap="none" rtlCol="0">
            <a:spAutoFit/>
          </a:bodyPr>
          <a:lstStyle/>
          <a:p>
            <a:r>
              <a:rPr lang="en-US" sz="1400"/>
              <a:t>If you want to make two columns, objects should be </a:t>
            </a:r>
            <a:r>
              <a:rPr lang="en-US" sz="1400">
                <a:latin typeface="+mj-lt"/>
              </a:rPr>
              <a:t>6.67” </a:t>
            </a:r>
            <a:r>
              <a:rPr lang="en-US" sz="1400"/>
              <a:t>wide </a:t>
            </a:r>
          </a:p>
        </p:txBody>
      </p:sp>
      <p:cxnSp>
        <p:nvCxnSpPr>
          <p:cNvPr id="24" name="Straight Arrow Connector 23">
            <a:extLst>
              <a:ext uri="{FF2B5EF4-FFF2-40B4-BE49-F238E27FC236}">
                <a16:creationId xmlns:a16="http://schemas.microsoft.com/office/drawing/2014/main" id="{84D29076-DE3D-42DF-B943-0A7152E809A7}"/>
              </a:ext>
            </a:extLst>
          </p:cNvPr>
          <p:cNvCxnSpPr>
            <a:cxnSpLocks/>
          </p:cNvCxnSpPr>
          <p:nvPr/>
        </p:nvCxnSpPr>
        <p:spPr>
          <a:xfrm>
            <a:off x="3312916" y="2992787"/>
            <a:ext cx="2781496" cy="0"/>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C344FF8-8939-4095-93CD-655501A8C2AC}"/>
              </a:ext>
            </a:extLst>
          </p:cNvPr>
          <p:cNvCxnSpPr>
            <a:cxnSpLocks/>
          </p:cNvCxnSpPr>
          <p:nvPr/>
        </p:nvCxnSpPr>
        <p:spPr>
          <a:xfrm>
            <a:off x="6094412" y="2801748"/>
            <a:ext cx="0" cy="382079"/>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58D35BB-5EFD-44F3-9366-D8DCCAA27D1F}"/>
              </a:ext>
            </a:extLst>
          </p:cNvPr>
          <p:cNvSpPr txBox="1"/>
          <p:nvPr/>
        </p:nvSpPr>
        <p:spPr>
          <a:xfrm>
            <a:off x="8831358" y="2838939"/>
            <a:ext cx="483661" cy="307697"/>
          </a:xfrm>
          <a:prstGeom prst="rect">
            <a:avLst/>
          </a:prstGeom>
          <a:noFill/>
        </p:spPr>
        <p:txBody>
          <a:bodyPr wrap="none" lIns="45708" rIns="45708" rtlCol="0">
            <a:spAutoFit/>
          </a:bodyPr>
          <a:lstStyle/>
          <a:p>
            <a:r>
              <a:rPr lang="en-US" sz="1400">
                <a:latin typeface="+mj-lt"/>
              </a:rPr>
              <a:t>6.67”</a:t>
            </a:r>
          </a:p>
        </p:txBody>
      </p:sp>
      <p:cxnSp>
        <p:nvCxnSpPr>
          <p:cNvPr id="37" name="Straight Arrow Connector 36">
            <a:extLst>
              <a:ext uri="{FF2B5EF4-FFF2-40B4-BE49-F238E27FC236}">
                <a16:creationId xmlns:a16="http://schemas.microsoft.com/office/drawing/2014/main" id="{2C68E7E9-37CA-42C6-8534-CE4190377F83}"/>
              </a:ext>
            </a:extLst>
          </p:cNvPr>
          <p:cNvCxnSpPr>
            <a:cxnSpLocks/>
          </p:cNvCxnSpPr>
          <p:nvPr/>
        </p:nvCxnSpPr>
        <p:spPr>
          <a:xfrm flipH="1">
            <a:off x="6094412" y="2992787"/>
            <a:ext cx="2736945" cy="0"/>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9022586-596D-46B3-8373-4C98D4533729}"/>
              </a:ext>
            </a:extLst>
          </p:cNvPr>
          <p:cNvCxnSpPr>
            <a:cxnSpLocks/>
          </p:cNvCxnSpPr>
          <p:nvPr/>
        </p:nvCxnSpPr>
        <p:spPr>
          <a:xfrm>
            <a:off x="9407328" y="2992787"/>
            <a:ext cx="2781496" cy="0"/>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A33EAE4-03BB-4B3A-B7F6-AF3B4B76FAAB}"/>
              </a:ext>
            </a:extLst>
          </p:cNvPr>
          <p:cNvSpPr txBox="1"/>
          <p:nvPr/>
        </p:nvSpPr>
        <p:spPr>
          <a:xfrm>
            <a:off x="1823105" y="4235863"/>
            <a:ext cx="495617" cy="307697"/>
          </a:xfrm>
          <a:prstGeom prst="rect">
            <a:avLst/>
          </a:prstGeom>
          <a:noFill/>
        </p:spPr>
        <p:txBody>
          <a:bodyPr wrap="none" lIns="45708" rIns="45708" rtlCol="0">
            <a:spAutoFit/>
          </a:bodyPr>
          <a:lstStyle/>
          <a:p>
            <a:r>
              <a:rPr lang="en-US" sz="1400">
                <a:latin typeface="+mj-lt"/>
              </a:rPr>
              <a:t>4.45”</a:t>
            </a:r>
          </a:p>
        </p:txBody>
      </p:sp>
      <p:cxnSp>
        <p:nvCxnSpPr>
          <p:cNvPr id="43" name="Straight Arrow Connector 42">
            <a:extLst>
              <a:ext uri="{FF2B5EF4-FFF2-40B4-BE49-F238E27FC236}">
                <a16:creationId xmlns:a16="http://schemas.microsoft.com/office/drawing/2014/main" id="{809E02DD-6360-49D3-B77B-C1E039B4AF28}"/>
              </a:ext>
            </a:extLst>
          </p:cNvPr>
          <p:cNvCxnSpPr>
            <a:cxnSpLocks/>
          </p:cNvCxnSpPr>
          <p:nvPr/>
        </p:nvCxnSpPr>
        <p:spPr>
          <a:xfrm flipH="1">
            <a:off x="4" y="4389711"/>
            <a:ext cx="1823101" cy="0"/>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14F9F2A-F8B3-4CFC-9A0D-380E2A59A34C}"/>
              </a:ext>
            </a:extLst>
          </p:cNvPr>
          <p:cNvCxnSpPr>
            <a:cxnSpLocks/>
          </p:cNvCxnSpPr>
          <p:nvPr/>
        </p:nvCxnSpPr>
        <p:spPr>
          <a:xfrm>
            <a:off x="2318722" y="4389711"/>
            <a:ext cx="1740820" cy="0"/>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BEE187-FF7D-4C48-890E-5AFF812C697C}"/>
              </a:ext>
            </a:extLst>
          </p:cNvPr>
          <p:cNvCxnSpPr>
            <a:cxnSpLocks/>
          </p:cNvCxnSpPr>
          <p:nvPr/>
        </p:nvCxnSpPr>
        <p:spPr>
          <a:xfrm>
            <a:off x="4059541" y="4198672"/>
            <a:ext cx="0" cy="382079"/>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18FD6A1E-07AC-4EA4-AADA-06434E7A9F70}"/>
              </a:ext>
            </a:extLst>
          </p:cNvPr>
          <p:cNvSpPr txBox="1"/>
          <p:nvPr/>
        </p:nvSpPr>
        <p:spPr>
          <a:xfrm>
            <a:off x="5887747" y="4235863"/>
            <a:ext cx="495617" cy="307697"/>
          </a:xfrm>
          <a:prstGeom prst="rect">
            <a:avLst/>
          </a:prstGeom>
          <a:noFill/>
        </p:spPr>
        <p:txBody>
          <a:bodyPr wrap="none" lIns="45708" rIns="45708" rtlCol="0">
            <a:spAutoFit/>
          </a:bodyPr>
          <a:lstStyle/>
          <a:p>
            <a:r>
              <a:rPr lang="en-US" sz="1400">
                <a:latin typeface="+mj-lt"/>
              </a:rPr>
              <a:t>4.45”</a:t>
            </a:r>
          </a:p>
        </p:txBody>
      </p:sp>
      <p:cxnSp>
        <p:nvCxnSpPr>
          <p:cNvPr id="56" name="Straight Arrow Connector 55">
            <a:extLst>
              <a:ext uri="{FF2B5EF4-FFF2-40B4-BE49-F238E27FC236}">
                <a16:creationId xmlns:a16="http://schemas.microsoft.com/office/drawing/2014/main" id="{D7CCEF75-A168-4D25-8D40-864C0F01A076}"/>
              </a:ext>
            </a:extLst>
          </p:cNvPr>
          <p:cNvCxnSpPr>
            <a:cxnSpLocks/>
          </p:cNvCxnSpPr>
          <p:nvPr/>
        </p:nvCxnSpPr>
        <p:spPr>
          <a:xfrm flipH="1">
            <a:off x="4064646" y="4389711"/>
            <a:ext cx="1823101" cy="0"/>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733F3F6-C377-4B49-90AE-F5BE781F4D70}"/>
              </a:ext>
            </a:extLst>
          </p:cNvPr>
          <p:cNvCxnSpPr>
            <a:cxnSpLocks/>
          </p:cNvCxnSpPr>
          <p:nvPr/>
        </p:nvCxnSpPr>
        <p:spPr>
          <a:xfrm>
            <a:off x="6383364" y="4389711"/>
            <a:ext cx="1740819" cy="0"/>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BBDA5E7-040D-48B8-A323-33803E413817}"/>
              </a:ext>
            </a:extLst>
          </p:cNvPr>
          <p:cNvCxnSpPr>
            <a:cxnSpLocks/>
          </p:cNvCxnSpPr>
          <p:nvPr/>
        </p:nvCxnSpPr>
        <p:spPr>
          <a:xfrm>
            <a:off x="8124182" y="4198672"/>
            <a:ext cx="0" cy="382079"/>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9F759B43-6E13-40B5-9CA0-BBB23BE26D97}"/>
              </a:ext>
            </a:extLst>
          </p:cNvPr>
          <p:cNvSpPr txBox="1"/>
          <p:nvPr/>
        </p:nvSpPr>
        <p:spPr>
          <a:xfrm>
            <a:off x="9952387" y="4235863"/>
            <a:ext cx="495617" cy="307697"/>
          </a:xfrm>
          <a:prstGeom prst="rect">
            <a:avLst/>
          </a:prstGeom>
          <a:noFill/>
        </p:spPr>
        <p:txBody>
          <a:bodyPr wrap="none" lIns="45708" rIns="45708" rtlCol="0">
            <a:spAutoFit/>
          </a:bodyPr>
          <a:lstStyle/>
          <a:p>
            <a:r>
              <a:rPr lang="en-US" sz="1400">
                <a:latin typeface="+mj-lt"/>
              </a:rPr>
              <a:t>4.45”</a:t>
            </a:r>
          </a:p>
        </p:txBody>
      </p:sp>
      <p:cxnSp>
        <p:nvCxnSpPr>
          <p:cNvPr id="60" name="Straight Arrow Connector 59">
            <a:extLst>
              <a:ext uri="{FF2B5EF4-FFF2-40B4-BE49-F238E27FC236}">
                <a16:creationId xmlns:a16="http://schemas.microsoft.com/office/drawing/2014/main" id="{55112B4E-1B01-450B-9582-7BEE097DD382}"/>
              </a:ext>
            </a:extLst>
          </p:cNvPr>
          <p:cNvCxnSpPr>
            <a:cxnSpLocks/>
          </p:cNvCxnSpPr>
          <p:nvPr/>
        </p:nvCxnSpPr>
        <p:spPr>
          <a:xfrm flipH="1">
            <a:off x="8129286" y="4389711"/>
            <a:ext cx="1823101" cy="0"/>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776D0E6-871B-4FB0-807D-989EC29AAAAA}"/>
              </a:ext>
            </a:extLst>
          </p:cNvPr>
          <p:cNvCxnSpPr>
            <a:cxnSpLocks/>
          </p:cNvCxnSpPr>
          <p:nvPr/>
        </p:nvCxnSpPr>
        <p:spPr>
          <a:xfrm>
            <a:off x="10448004" y="4389711"/>
            <a:ext cx="1740820" cy="0"/>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3F60EFE1-423A-4A85-B407-7761118F33B2}"/>
              </a:ext>
            </a:extLst>
          </p:cNvPr>
          <p:cNvSpPr txBox="1"/>
          <p:nvPr/>
        </p:nvSpPr>
        <p:spPr>
          <a:xfrm>
            <a:off x="244821" y="3775700"/>
            <a:ext cx="3676074" cy="307697"/>
          </a:xfrm>
          <a:prstGeom prst="rect">
            <a:avLst/>
          </a:prstGeom>
          <a:noFill/>
        </p:spPr>
        <p:txBody>
          <a:bodyPr wrap="none" rtlCol="0">
            <a:spAutoFit/>
          </a:bodyPr>
          <a:lstStyle/>
          <a:p>
            <a:r>
              <a:rPr lang="en-US" sz="1400"/>
              <a:t>For three columns, objects should be </a:t>
            </a:r>
            <a:r>
              <a:rPr lang="en-US" sz="1400">
                <a:latin typeface="+mj-lt"/>
              </a:rPr>
              <a:t>4.45” </a:t>
            </a:r>
            <a:r>
              <a:rPr lang="en-US" sz="1400"/>
              <a:t>wide </a:t>
            </a:r>
          </a:p>
        </p:txBody>
      </p:sp>
      <p:sp>
        <p:nvSpPr>
          <p:cNvPr id="80" name="TextBox 79">
            <a:extLst>
              <a:ext uri="{FF2B5EF4-FFF2-40B4-BE49-F238E27FC236}">
                <a16:creationId xmlns:a16="http://schemas.microsoft.com/office/drawing/2014/main" id="{18BC5DC9-01A2-4306-B6E0-B0F6FB46E68D}"/>
              </a:ext>
            </a:extLst>
          </p:cNvPr>
          <p:cNvSpPr txBox="1"/>
          <p:nvPr/>
        </p:nvSpPr>
        <p:spPr>
          <a:xfrm>
            <a:off x="244821" y="5172623"/>
            <a:ext cx="3579022" cy="307697"/>
          </a:xfrm>
          <a:prstGeom prst="rect">
            <a:avLst/>
          </a:prstGeom>
          <a:noFill/>
        </p:spPr>
        <p:txBody>
          <a:bodyPr wrap="none" rtlCol="0">
            <a:spAutoFit/>
          </a:bodyPr>
          <a:lstStyle/>
          <a:p>
            <a:r>
              <a:rPr lang="en-US" sz="1400"/>
              <a:t>For four columns, objects should be </a:t>
            </a:r>
            <a:r>
              <a:rPr lang="en-US" sz="1400">
                <a:latin typeface="+mj-lt"/>
              </a:rPr>
              <a:t>3.33” </a:t>
            </a:r>
            <a:r>
              <a:rPr lang="en-US" sz="1400"/>
              <a:t>wide </a:t>
            </a:r>
          </a:p>
        </p:txBody>
      </p:sp>
      <p:sp>
        <p:nvSpPr>
          <p:cNvPr id="69" name="TextBox 68">
            <a:extLst>
              <a:ext uri="{FF2B5EF4-FFF2-40B4-BE49-F238E27FC236}">
                <a16:creationId xmlns:a16="http://schemas.microsoft.com/office/drawing/2014/main" id="{D2E2DD20-1E9D-475E-A3B9-3102782F957F}"/>
              </a:ext>
            </a:extLst>
          </p:cNvPr>
          <p:cNvSpPr txBox="1"/>
          <p:nvPr/>
        </p:nvSpPr>
        <p:spPr>
          <a:xfrm>
            <a:off x="1278737" y="5632786"/>
            <a:ext cx="477699" cy="307697"/>
          </a:xfrm>
          <a:prstGeom prst="rect">
            <a:avLst/>
          </a:prstGeom>
          <a:noFill/>
        </p:spPr>
        <p:txBody>
          <a:bodyPr wrap="none" lIns="45708" rIns="45708" rtlCol="0">
            <a:spAutoFit/>
          </a:bodyPr>
          <a:lstStyle/>
          <a:p>
            <a:r>
              <a:rPr lang="en-US" sz="1400">
                <a:latin typeface="+mj-lt"/>
              </a:rPr>
              <a:t>3.33”</a:t>
            </a:r>
          </a:p>
        </p:txBody>
      </p:sp>
      <p:cxnSp>
        <p:nvCxnSpPr>
          <p:cNvPr id="70" name="Straight Arrow Connector 69">
            <a:extLst>
              <a:ext uri="{FF2B5EF4-FFF2-40B4-BE49-F238E27FC236}">
                <a16:creationId xmlns:a16="http://schemas.microsoft.com/office/drawing/2014/main" id="{CF606E96-415E-4235-9026-854613A1EAD8}"/>
              </a:ext>
            </a:extLst>
          </p:cNvPr>
          <p:cNvCxnSpPr>
            <a:cxnSpLocks/>
          </p:cNvCxnSpPr>
          <p:nvPr/>
        </p:nvCxnSpPr>
        <p:spPr>
          <a:xfrm flipH="1">
            <a:off x="-1" y="5786635"/>
            <a:ext cx="1278733" cy="0"/>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09894057-A1D5-46D0-91A7-B3C1B9DF56AA}"/>
              </a:ext>
            </a:extLst>
          </p:cNvPr>
          <p:cNvCxnSpPr>
            <a:cxnSpLocks/>
            <a:stCxn id="69" idx="3"/>
          </p:cNvCxnSpPr>
          <p:nvPr/>
        </p:nvCxnSpPr>
        <p:spPr>
          <a:xfrm>
            <a:off x="1756435" y="5786635"/>
            <a:ext cx="1287584" cy="0"/>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A3364AE-F6F7-43AC-ACFB-CB4A814BE399}"/>
              </a:ext>
            </a:extLst>
          </p:cNvPr>
          <p:cNvCxnSpPr>
            <a:cxnSpLocks/>
          </p:cNvCxnSpPr>
          <p:nvPr/>
        </p:nvCxnSpPr>
        <p:spPr>
          <a:xfrm>
            <a:off x="3044019" y="5595595"/>
            <a:ext cx="0" cy="382079"/>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036152D5-7C31-46D2-97B0-94FFA20414C2}"/>
              </a:ext>
            </a:extLst>
          </p:cNvPr>
          <p:cNvSpPr txBox="1"/>
          <p:nvPr/>
        </p:nvSpPr>
        <p:spPr>
          <a:xfrm>
            <a:off x="4322755" y="5632786"/>
            <a:ext cx="486545" cy="307697"/>
          </a:xfrm>
          <a:prstGeom prst="rect">
            <a:avLst/>
          </a:prstGeom>
          <a:noFill/>
        </p:spPr>
        <p:txBody>
          <a:bodyPr wrap="none" lIns="45708" rIns="45708" rtlCol="0">
            <a:spAutoFit/>
          </a:bodyPr>
          <a:lstStyle/>
          <a:p>
            <a:r>
              <a:rPr lang="en-US" sz="1400">
                <a:latin typeface="+mj-lt"/>
              </a:rPr>
              <a:t>3.33”</a:t>
            </a:r>
          </a:p>
        </p:txBody>
      </p:sp>
      <p:cxnSp>
        <p:nvCxnSpPr>
          <p:cNvPr id="91" name="Straight Arrow Connector 90">
            <a:extLst>
              <a:ext uri="{FF2B5EF4-FFF2-40B4-BE49-F238E27FC236}">
                <a16:creationId xmlns:a16="http://schemas.microsoft.com/office/drawing/2014/main" id="{C37450AD-0595-43EE-8A52-A0F38D7E1E93}"/>
              </a:ext>
            </a:extLst>
          </p:cNvPr>
          <p:cNvCxnSpPr>
            <a:cxnSpLocks/>
            <a:stCxn id="90" idx="1"/>
          </p:cNvCxnSpPr>
          <p:nvPr/>
        </p:nvCxnSpPr>
        <p:spPr>
          <a:xfrm flipH="1">
            <a:off x="3044022" y="5786635"/>
            <a:ext cx="1278733" cy="0"/>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93ADB674-5C51-4651-9931-AB4F0DD34192}"/>
              </a:ext>
            </a:extLst>
          </p:cNvPr>
          <p:cNvCxnSpPr>
            <a:cxnSpLocks/>
            <a:stCxn id="90" idx="3"/>
          </p:cNvCxnSpPr>
          <p:nvPr/>
        </p:nvCxnSpPr>
        <p:spPr>
          <a:xfrm>
            <a:off x="4809300" y="5786635"/>
            <a:ext cx="1278737" cy="0"/>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BF0D2F4-44E5-4C49-9B31-785269A8D843}"/>
              </a:ext>
            </a:extLst>
          </p:cNvPr>
          <p:cNvCxnSpPr>
            <a:cxnSpLocks/>
          </p:cNvCxnSpPr>
          <p:nvPr/>
        </p:nvCxnSpPr>
        <p:spPr>
          <a:xfrm>
            <a:off x="6088037" y="5595595"/>
            <a:ext cx="0" cy="382079"/>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E1EF04D0-FEDA-4F27-B61D-0919EBB91964}"/>
              </a:ext>
            </a:extLst>
          </p:cNvPr>
          <p:cNvSpPr txBox="1"/>
          <p:nvPr/>
        </p:nvSpPr>
        <p:spPr>
          <a:xfrm>
            <a:off x="7366766" y="5632786"/>
            <a:ext cx="486545" cy="307697"/>
          </a:xfrm>
          <a:prstGeom prst="rect">
            <a:avLst/>
          </a:prstGeom>
          <a:noFill/>
        </p:spPr>
        <p:txBody>
          <a:bodyPr wrap="none" lIns="45708" rIns="45708" rtlCol="0">
            <a:spAutoFit/>
          </a:bodyPr>
          <a:lstStyle/>
          <a:p>
            <a:r>
              <a:rPr lang="en-US" sz="1400">
                <a:latin typeface="+mj-lt"/>
              </a:rPr>
              <a:t>3.33”</a:t>
            </a:r>
          </a:p>
        </p:txBody>
      </p:sp>
      <p:cxnSp>
        <p:nvCxnSpPr>
          <p:cNvPr id="95" name="Straight Arrow Connector 94">
            <a:extLst>
              <a:ext uri="{FF2B5EF4-FFF2-40B4-BE49-F238E27FC236}">
                <a16:creationId xmlns:a16="http://schemas.microsoft.com/office/drawing/2014/main" id="{F93C292E-CA9A-4618-9A85-B74345E60E02}"/>
              </a:ext>
            </a:extLst>
          </p:cNvPr>
          <p:cNvCxnSpPr>
            <a:cxnSpLocks/>
            <a:stCxn id="94" idx="1"/>
          </p:cNvCxnSpPr>
          <p:nvPr/>
        </p:nvCxnSpPr>
        <p:spPr>
          <a:xfrm flipH="1">
            <a:off x="6088033" y="5786635"/>
            <a:ext cx="1278733" cy="0"/>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581E3008-F21B-4AA7-B13A-F417BD75C9BD}"/>
              </a:ext>
            </a:extLst>
          </p:cNvPr>
          <p:cNvCxnSpPr>
            <a:cxnSpLocks/>
            <a:stCxn id="94" idx="3"/>
          </p:cNvCxnSpPr>
          <p:nvPr/>
        </p:nvCxnSpPr>
        <p:spPr>
          <a:xfrm>
            <a:off x="7853311" y="5786635"/>
            <a:ext cx="1278737" cy="0"/>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9D8F7A3-4EB3-453D-A306-FD46E44E1492}"/>
              </a:ext>
            </a:extLst>
          </p:cNvPr>
          <p:cNvCxnSpPr>
            <a:cxnSpLocks/>
          </p:cNvCxnSpPr>
          <p:nvPr/>
        </p:nvCxnSpPr>
        <p:spPr>
          <a:xfrm>
            <a:off x="9132048" y="5595595"/>
            <a:ext cx="0" cy="382079"/>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E5426D73-5319-48F6-99BA-A1D83F2B2E6B}"/>
              </a:ext>
            </a:extLst>
          </p:cNvPr>
          <p:cNvSpPr txBox="1"/>
          <p:nvPr/>
        </p:nvSpPr>
        <p:spPr>
          <a:xfrm>
            <a:off x="10410784" y="5632786"/>
            <a:ext cx="486545" cy="307697"/>
          </a:xfrm>
          <a:prstGeom prst="rect">
            <a:avLst/>
          </a:prstGeom>
          <a:noFill/>
        </p:spPr>
        <p:txBody>
          <a:bodyPr wrap="none" lIns="45708" rIns="45708" rtlCol="0">
            <a:spAutoFit/>
          </a:bodyPr>
          <a:lstStyle/>
          <a:p>
            <a:r>
              <a:rPr lang="en-US" sz="1400">
                <a:latin typeface="+mj-lt"/>
              </a:rPr>
              <a:t>3.33”</a:t>
            </a:r>
          </a:p>
        </p:txBody>
      </p:sp>
      <p:cxnSp>
        <p:nvCxnSpPr>
          <p:cNvPr id="100" name="Straight Arrow Connector 99">
            <a:extLst>
              <a:ext uri="{FF2B5EF4-FFF2-40B4-BE49-F238E27FC236}">
                <a16:creationId xmlns:a16="http://schemas.microsoft.com/office/drawing/2014/main" id="{DD8DF42E-58E2-4950-A582-0F407FB9AB7F}"/>
              </a:ext>
            </a:extLst>
          </p:cNvPr>
          <p:cNvCxnSpPr>
            <a:cxnSpLocks/>
            <a:stCxn id="99" idx="1"/>
          </p:cNvCxnSpPr>
          <p:nvPr/>
        </p:nvCxnSpPr>
        <p:spPr>
          <a:xfrm flipH="1">
            <a:off x="9132051" y="5786635"/>
            <a:ext cx="1278733" cy="0"/>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B0B2E8BA-25BF-4BED-AE19-A517F4680E64}"/>
              </a:ext>
            </a:extLst>
          </p:cNvPr>
          <p:cNvCxnSpPr>
            <a:cxnSpLocks/>
            <a:stCxn id="99" idx="3"/>
          </p:cNvCxnSpPr>
          <p:nvPr/>
        </p:nvCxnSpPr>
        <p:spPr>
          <a:xfrm>
            <a:off x="10897329" y="5786635"/>
            <a:ext cx="1291496" cy="0"/>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0190582"/>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5572D-97EE-43A1-A284-4EAD098AB304}"/>
              </a:ext>
            </a:extLst>
          </p:cNvPr>
          <p:cNvSpPr>
            <a:spLocks noGrp="1"/>
          </p:cNvSpPr>
          <p:nvPr>
            <p:ph type="title"/>
          </p:nvPr>
        </p:nvSpPr>
        <p:spPr/>
        <p:txBody>
          <a:bodyPr/>
          <a:lstStyle/>
          <a:p>
            <a:r>
              <a:rPr lang="en-US"/>
              <a:t>Dimensions – vertical</a:t>
            </a:r>
          </a:p>
        </p:txBody>
      </p:sp>
      <p:cxnSp>
        <p:nvCxnSpPr>
          <p:cNvPr id="4" name="Straight Connector 3">
            <a:extLst>
              <a:ext uri="{FF2B5EF4-FFF2-40B4-BE49-F238E27FC236}">
                <a16:creationId xmlns:a16="http://schemas.microsoft.com/office/drawing/2014/main" id="{2E7EB936-1B22-4F2C-8E4A-E26C66F33FBB}"/>
              </a:ext>
            </a:extLst>
          </p:cNvPr>
          <p:cNvCxnSpPr/>
          <p:nvPr/>
        </p:nvCxnSpPr>
        <p:spPr>
          <a:xfrm>
            <a:off x="1523" y="6445734"/>
            <a:ext cx="12185778"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79B4032-63A6-436B-B732-952F2FB18B3A}"/>
              </a:ext>
            </a:extLst>
          </p:cNvPr>
          <p:cNvSpPr txBox="1"/>
          <p:nvPr/>
        </p:nvSpPr>
        <p:spPr>
          <a:xfrm>
            <a:off x="11090176" y="3069465"/>
            <a:ext cx="462571" cy="307697"/>
          </a:xfrm>
          <a:prstGeom prst="rect">
            <a:avLst/>
          </a:prstGeom>
          <a:noFill/>
        </p:spPr>
        <p:txBody>
          <a:bodyPr wrap="none" lIns="45708" rIns="45708" rtlCol="0">
            <a:spAutoFit/>
          </a:bodyPr>
          <a:lstStyle/>
          <a:p>
            <a:r>
              <a:rPr lang="en-US" sz="1400">
                <a:latin typeface="+mj-lt"/>
              </a:rPr>
              <a:t>7.05”</a:t>
            </a:r>
          </a:p>
        </p:txBody>
      </p:sp>
      <p:cxnSp>
        <p:nvCxnSpPr>
          <p:cNvPr id="48" name="Straight Arrow Connector 47">
            <a:extLst>
              <a:ext uri="{FF2B5EF4-FFF2-40B4-BE49-F238E27FC236}">
                <a16:creationId xmlns:a16="http://schemas.microsoft.com/office/drawing/2014/main" id="{DDE48460-E7EA-4F74-8FDC-072FB0D56AE7}"/>
              </a:ext>
            </a:extLst>
          </p:cNvPr>
          <p:cNvCxnSpPr>
            <a:cxnSpLocks/>
            <a:stCxn id="46" idx="0"/>
          </p:cNvCxnSpPr>
          <p:nvPr/>
        </p:nvCxnSpPr>
        <p:spPr>
          <a:xfrm flipH="1" flipV="1">
            <a:off x="11321461" y="893"/>
            <a:ext cx="1" cy="3068572"/>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1947A0F-864B-458A-BFA3-41EF5361D197}"/>
              </a:ext>
            </a:extLst>
          </p:cNvPr>
          <p:cNvSpPr txBox="1"/>
          <p:nvPr/>
        </p:nvSpPr>
        <p:spPr>
          <a:xfrm>
            <a:off x="8535326" y="3072142"/>
            <a:ext cx="2439207" cy="1169246"/>
          </a:xfrm>
          <a:prstGeom prst="rect">
            <a:avLst/>
          </a:prstGeom>
          <a:noFill/>
        </p:spPr>
        <p:txBody>
          <a:bodyPr wrap="square" rtlCol="0">
            <a:spAutoFit/>
          </a:bodyPr>
          <a:lstStyle/>
          <a:p>
            <a:r>
              <a:rPr lang="en-US" sz="1400"/>
              <a:t>Footer Area is 7.05” from the top (0.45” tall). Other objects should not drop below this, and should especially not cover the logo or the copyright text</a:t>
            </a:r>
          </a:p>
        </p:txBody>
      </p:sp>
      <p:cxnSp>
        <p:nvCxnSpPr>
          <p:cNvPr id="54" name="Straight Arrow Connector 53">
            <a:extLst>
              <a:ext uri="{FF2B5EF4-FFF2-40B4-BE49-F238E27FC236}">
                <a16:creationId xmlns:a16="http://schemas.microsoft.com/office/drawing/2014/main" id="{ED59FA0F-DBD4-492F-8349-FC76212FB733}"/>
              </a:ext>
            </a:extLst>
          </p:cNvPr>
          <p:cNvCxnSpPr>
            <a:cxnSpLocks/>
            <a:stCxn id="46" idx="2"/>
          </p:cNvCxnSpPr>
          <p:nvPr/>
        </p:nvCxnSpPr>
        <p:spPr>
          <a:xfrm>
            <a:off x="11321461" y="3377161"/>
            <a:ext cx="0" cy="3068573"/>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C613CA7-A29E-43A4-97B8-ADD226400FF7}"/>
              </a:ext>
            </a:extLst>
          </p:cNvPr>
          <p:cNvCxnSpPr/>
          <p:nvPr/>
        </p:nvCxnSpPr>
        <p:spPr>
          <a:xfrm>
            <a:off x="1523" y="1192213"/>
            <a:ext cx="12185778"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F261A5D8-D12D-45C2-B4AC-D064CA68F55A}"/>
              </a:ext>
            </a:extLst>
          </p:cNvPr>
          <p:cNvSpPr txBox="1"/>
          <p:nvPr/>
        </p:nvSpPr>
        <p:spPr>
          <a:xfrm>
            <a:off x="7065229" y="3549401"/>
            <a:ext cx="467925" cy="307777"/>
          </a:xfrm>
          <a:prstGeom prst="rect">
            <a:avLst/>
          </a:prstGeom>
          <a:noFill/>
        </p:spPr>
        <p:txBody>
          <a:bodyPr wrap="none" lIns="45708" rIns="45708" rtlCol="0">
            <a:spAutoFit/>
          </a:bodyPr>
          <a:lstStyle/>
          <a:p>
            <a:pPr algn="ctr"/>
            <a:r>
              <a:rPr lang="en-US" sz="1400" dirty="0">
                <a:latin typeface="+mj-lt"/>
              </a:rPr>
              <a:t>5.75”</a:t>
            </a:r>
          </a:p>
        </p:txBody>
      </p:sp>
      <p:cxnSp>
        <p:nvCxnSpPr>
          <p:cNvPr id="67" name="Straight Arrow Connector 66">
            <a:extLst>
              <a:ext uri="{FF2B5EF4-FFF2-40B4-BE49-F238E27FC236}">
                <a16:creationId xmlns:a16="http://schemas.microsoft.com/office/drawing/2014/main" id="{9946F790-C256-42F8-9E8C-6EB2E34E3EA6}"/>
              </a:ext>
            </a:extLst>
          </p:cNvPr>
          <p:cNvCxnSpPr>
            <a:cxnSpLocks/>
            <a:stCxn id="66" idx="0"/>
          </p:cNvCxnSpPr>
          <p:nvPr/>
        </p:nvCxnSpPr>
        <p:spPr>
          <a:xfrm flipH="1" flipV="1">
            <a:off x="7299191" y="1192213"/>
            <a:ext cx="1" cy="2357188"/>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31190444-04E6-4482-A848-C1A9152D417D}"/>
              </a:ext>
            </a:extLst>
          </p:cNvPr>
          <p:cNvCxnSpPr>
            <a:cxnSpLocks/>
            <a:stCxn id="66" idx="2"/>
          </p:cNvCxnSpPr>
          <p:nvPr/>
        </p:nvCxnSpPr>
        <p:spPr>
          <a:xfrm flipH="1">
            <a:off x="7299191" y="3857178"/>
            <a:ext cx="1" cy="2588557"/>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2DC162EA-2A4A-47C8-8540-2EDA0E0E0F23}"/>
              </a:ext>
            </a:extLst>
          </p:cNvPr>
          <p:cNvSpPr txBox="1"/>
          <p:nvPr/>
        </p:nvSpPr>
        <p:spPr>
          <a:xfrm>
            <a:off x="4561470" y="3549401"/>
            <a:ext cx="2439207" cy="2030796"/>
          </a:xfrm>
          <a:prstGeom prst="rect">
            <a:avLst/>
          </a:prstGeom>
          <a:noFill/>
        </p:spPr>
        <p:txBody>
          <a:bodyPr wrap="square" rtlCol="0">
            <a:spAutoFit/>
          </a:bodyPr>
          <a:lstStyle/>
          <a:p>
            <a:r>
              <a:rPr lang="en-US" sz="1400" dirty="0"/>
              <a:t>Content area is 5.75” tall. It starts 1.3” from the top of the slide and ends at the footer area (7.05” from the top, 0.45” from the bottom).</a:t>
            </a:r>
          </a:p>
          <a:p>
            <a:endParaRPr lang="en-US" sz="1400" dirty="0"/>
          </a:p>
          <a:p>
            <a:r>
              <a:rPr lang="en-US" sz="1400" dirty="0"/>
              <a:t>Content may go above the header area, but be sure it doesn’t overlap the title text.</a:t>
            </a:r>
          </a:p>
        </p:txBody>
      </p:sp>
      <p:sp>
        <p:nvSpPr>
          <p:cNvPr id="74" name="TextBox 73">
            <a:extLst>
              <a:ext uri="{FF2B5EF4-FFF2-40B4-BE49-F238E27FC236}">
                <a16:creationId xmlns:a16="http://schemas.microsoft.com/office/drawing/2014/main" id="{EB56320C-9AB2-45AF-8AEA-2A7DC48E1F02}"/>
              </a:ext>
            </a:extLst>
          </p:cNvPr>
          <p:cNvSpPr txBox="1"/>
          <p:nvPr/>
        </p:nvSpPr>
        <p:spPr>
          <a:xfrm>
            <a:off x="702412" y="3549401"/>
            <a:ext cx="2439207" cy="1600021"/>
          </a:xfrm>
          <a:prstGeom prst="rect">
            <a:avLst/>
          </a:prstGeom>
          <a:noFill/>
        </p:spPr>
        <p:txBody>
          <a:bodyPr wrap="square" rtlCol="0">
            <a:spAutoFit/>
          </a:bodyPr>
          <a:lstStyle/>
          <a:p>
            <a:r>
              <a:rPr lang="en-US" sz="1400">
                <a:latin typeface="+mj-lt"/>
              </a:rPr>
              <a:t>Guides</a:t>
            </a:r>
            <a:r>
              <a:rPr lang="en-US" sz="1400"/>
              <a:t> can be turned on to view the header and footer area by right-clicking on an empty area of the slide and choosing “</a:t>
            </a:r>
            <a:r>
              <a:rPr lang="en-US" sz="1400">
                <a:latin typeface="+mj-lt"/>
              </a:rPr>
              <a:t>Guides&gt;Guides</a:t>
            </a:r>
            <a:r>
              <a:rPr lang="en-US" sz="1400"/>
              <a:t>” on the Mac, or “</a:t>
            </a:r>
            <a:r>
              <a:rPr lang="en-US" sz="1400">
                <a:latin typeface="+mj-lt"/>
              </a:rPr>
              <a:t>Grid and Guides&gt;Guides</a:t>
            </a:r>
            <a:r>
              <a:rPr lang="en-US" sz="1400"/>
              <a:t>” in Windows. </a:t>
            </a:r>
          </a:p>
        </p:txBody>
      </p:sp>
      <p:pic>
        <p:nvPicPr>
          <p:cNvPr id="27" name="Picture 26">
            <a:extLst>
              <a:ext uri="{FF2B5EF4-FFF2-40B4-BE49-F238E27FC236}">
                <a16:creationId xmlns:a16="http://schemas.microsoft.com/office/drawing/2014/main" id="{CC2B5818-39E8-44DF-AA8E-B32CC99E5A86}"/>
              </a:ext>
            </a:extLst>
          </p:cNvPr>
          <p:cNvPicPr>
            <a:picLocks noChangeAspect="1"/>
          </p:cNvPicPr>
          <p:nvPr/>
        </p:nvPicPr>
        <p:blipFill>
          <a:blip r:embed="rId2"/>
          <a:stretch>
            <a:fillRect/>
          </a:stretch>
        </p:blipFill>
        <p:spPr>
          <a:xfrm>
            <a:off x="702412" y="1628900"/>
            <a:ext cx="2495610" cy="1748262"/>
          </a:xfrm>
          <a:prstGeom prst="rect">
            <a:avLst/>
          </a:prstGeom>
        </p:spPr>
      </p:pic>
      <p:sp>
        <p:nvSpPr>
          <p:cNvPr id="76" name="Rectangle 75">
            <a:extLst>
              <a:ext uri="{FF2B5EF4-FFF2-40B4-BE49-F238E27FC236}">
                <a16:creationId xmlns:a16="http://schemas.microsoft.com/office/drawing/2014/main" id="{BCE839F4-6632-421F-9CAB-0E02CB40F1AF}"/>
              </a:ext>
            </a:extLst>
          </p:cNvPr>
          <p:cNvSpPr/>
          <p:nvPr/>
        </p:nvSpPr>
        <p:spPr>
          <a:xfrm>
            <a:off x="4993720" y="6532725"/>
            <a:ext cx="1481827" cy="25018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mj-lt"/>
              </a:rPr>
              <a:t>Footer Area</a:t>
            </a:r>
          </a:p>
        </p:txBody>
      </p:sp>
      <p:sp>
        <p:nvSpPr>
          <p:cNvPr id="77" name="Rectangle 76">
            <a:extLst>
              <a:ext uri="{FF2B5EF4-FFF2-40B4-BE49-F238E27FC236}">
                <a16:creationId xmlns:a16="http://schemas.microsoft.com/office/drawing/2014/main" id="{7E8372E8-FE74-4B49-887D-7DE6228FEE4C}"/>
              </a:ext>
            </a:extLst>
          </p:cNvPr>
          <p:cNvSpPr/>
          <p:nvPr/>
        </p:nvSpPr>
        <p:spPr>
          <a:xfrm>
            <a:off x="4993720" y="358866"/>
            <a:ext cx="1481827" cy="25018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mj-lt"/>
              </a:rPr>
              <a:t>Header Area</a:t>
            </a:r>
          </a:p>
        </p:txBody>
      </p:sp>
      <p:sp>
        <p:nvSpPr>
          <p:cNvPr id="78" name="Rectangle 77">
            <a:extLst>
              <a:ext uri="{FF2B5EF4-FFF2-40B4-BE49-F238E27FC236}">
                <a16:creationId xmlns:a16="http://schemas.microsoft.com/office/drawing/2014/main" id="{C42BEB8F-75C1-4B1F-AEED-E5641EEDC553}"/>
              </a:ext>
            </a:extLst>
          </p:cNvPr>
          <p:cNvSpPr/>
          <p:nvPr/>
        </p:nvSpPr>
        <p:spPr>
          <a:xfrm>
            <a:off x="4993720" y="2257076"/>
            <a:ext cx="1481827" cy="25018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mj-lt"/>
              </a:rPr>
              <a:t>Content Area</a:t>
            </a:r>
          </a:p>
        </p:txBody>
      </p:sp>
      <p:sp>
        <p:nvSpPr>
          <p:cNvPr id="18" name="TextBox 17">
            <a:extLst>
              <a:ext uri="{FF2B5EF4-FFF2-40B4-BE49-F238E27FC236}">
                <a16:creationId xmlns:a16="http://schemas.microsoft.com/office/drawing/2014/main" id="{3C8B4DE2-BB11-4EEF-8A05-35C5A8D2A5D3}"/>
              </a:ext>
            </a:extLst>
          </p:cNvPr>
          <p:cNvSpPr txBox="1"/>
          <p:nvPr/>
        </p:nvSpPr>
        <p:spPr>
          <a:xfrm>
            <a:off x="7120403" y="462950"/>
            <a:ext cx="357574" cy="307777"/>
          </a:xfrm>
          <a:prstGeom prst="rect">
            <a:avLst/>
          </a:prstGeom>
          <a:noFill/>
        </p:spPr>
        <p:txBody>
          <a:bodyPr wrap="none" lIns="45708" rIns="45708" rtlCol="0">
            <a:spAutoFit/>
          </a:bodyPr>
          <a:lstStyle/>
          <a:p>
            <a:pPr algn="ctr"/>
            <a:r>
              <a:rPr lang="en-US" sz="1400" dirty="0">
                <a:latin typeface="+mj-lt"/>
              </a:rPr>
              <a:t>1.3”</a:t>
            </a:r>
          </a:p>
        </p:txBody>
      </p:sp>
      <p:cxnSp>
        <p:nvCxnSpPr>
          <p:cNvPr id="19" name="Straight Arrow Connector 18">
            <a:extLst>
              <a:ext uri="{FF2B5EF4-FFF2-40B4-BE49-F238E27FC236}">
                <a16:creationId xmlns:a16="http://schemas.microsoft.com/office/drawing/2014/main" id="{4717E9F3-02A4-4B08-8B93-9DE3EB8F5450}"/>
              </a:ext>
            </a:extLst>
          </p:cNvPr>
          <p:cNvCxnSpPr>
            <a:cxnSpLocks/>
            <a:stCxn id="18" idx="0"/>
          </p:cNvCxnSpPr>
          <p:nvPr/>
        </p:nvCxnSpPr>
        <p:spPr>
          <a:xfrm flipV="1">
            <a:off x="7299190" y="-4284"/>
            <a:ext cx="1" cy="467234"/>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DE4D407-B7F9-4D30-BB81-BB21EB7E7ECD}"/>
              </a:ext>
            </a:extLst>
          </p:cNvPr>
          <p:cNvCxnSpPr/>
          <p:nvPr/>
        </p:nvCxnSpPr>
        <p:spPr>
          <a:xfrm>
            <a:off x="1523" y="-4285"/>
            <a:ext cx="12185778"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6B4D5E3-F39A-4156-8E21-C9DFA7F7BFFA}"/>
              </a:ext>
            </a:extLst>
          </p:cNvPr>
          <p:cNvCxnSpPr>
            <a:cxnSpLocks/>
          </p:cNvCxnSpPr>
          <p:nvPr/>
        </p:nvCxnSpPr>
        <p:spPr>
          <a:xfrm>
            <a:off x="7299190" y="771525"/>
            <a:ext cx="1" cy="420688"/>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A636E2B-581C-43C3-A7A6-0CBDD5A983DC}"/>
              </a:ext>
            </a:extLst>
          </p:cNvPr>
          <p:cNvCxnSpPr>
            <a:cxnSpLocks/>
          </p:cNvCxnSpPr>
          <p:nvPr/>
        </p:nvCxnSpPr>
        <p:spPr>
          <a:xfrm>
            <a:off x="7299190" y="6445734"/>
            <a:ext cx="0" cy="411373"/>
          </a:xfrm>
          <a:prstGeom prst="straightConnector1">
            <a:avLst/>
          </a:prstGeom>
          <a:ln w="15875">
            <a:solidFill>
              <a:schemeClr val="accent6"/>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DBE206F-40E9-4C21-B016-D840791004DB}"/>
              </a:ext>
            </a:extLst>
          </p:cNvPr>
          <p:cNvSpPr txBox="1"/>
          <p:nvPr/>
        </p:nvSpPr>
        <p:spPr>
          <a:xfrm>
            <a:off x="6662230" y="6497573"/>
            <a:ext cx="487763" cy="307697"/>
          </a:xfrm>
          <a:prstGeom prst="rect">
            <a:avLst/>
          </a:prstGeom>
          <a:noFill/>
        </p:spPr>
        <p:txBody>
          <a:bodyPr wrap="none" lIns="45708" rIns="45708" rtlCol="0">
            <a:spAutoFit/>
          </a:bodyPr>
          <a:lstStyle/>
          <a:p>
            <a:pPr algn="ctr"/>
            <a:r>
              <a:rPr lang="en-US" sz="1400">
                <a:latin typeface="+mj-lt"/>
              </a:rPr>
              <a:t>0.45”</a:t>
            </a:r>
          </a:p>
        </p:txBody>
      </p:sp>
    </p:spTree>
    <p:extLst>
      <p:ext uri="{BB962C8B-B14F-4D97-AF65-F5344CB8AC3E}">
        <p14:creationId xmlns:p14="http://schemas.microsoft.com/office/powerpoint/2010/main" val="4152965704"/>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BD3B-8B11-4271-B151-979F09E29D43}"/>
              </a:ext>
            </a:extLst>
          </p:cNvPr>
          <p:cNvSpPr>
            <a:spLocks noGrp="1"/>
          </p:cNvSpPr>
          <p:nvPr>
            <p:ph type="title"/>
          </p:nvPr>
        </p:nvSpPr>
        <p:spPr/>
        <p:txBody>
          <a:bodyPr/>
          <a:lstStyle/>
          <a:p>
            <a:r>
              <a:rPr lang="en-US"/>
              <a:t>Creating a two column layout with an image on the right</a:t>
            </a:r>
          </a:p>
        </p:txBody>
      </p:sp>
      <p:sp>
        <p:nvSpPr>
          <p:cNvPr id="3" name="Content Placeholder 2">
            <a:extLst>
              <a:ext uri="{FF2B5EF4-FFF2-40B4-BE49-F238E27FC236}">
                <a16:creationId xmlns:a16="http://schemas.microsoft.com/office/drawing/2014/main" id="{D9EB0F8B-CE0E-40E8-B219-A95D64E3A9A5}"/>
              </a:ext>
            </a:extLst>
          </p:cNvPr>
          <p:cNvSpPr>
            <a:spLocks noGrp="1"/>
          </p:cNvSpPr>
          <p:nvPr>
            <p:ph idx="1"/>
          </p:nvPr>
        </p:nvSpPr>
        <p:spPr>
          <a:xfrm>
            <a:off x="304721" y="1431924"/>
            <a:ext cx="5475367" cy="4593971"/>
          </a:xfrm>
        </p:spPr>
        <p:txBody>
          <a:bodyPr/>
          <a:lstStyle/>
          <a:p>
            <a:pPr marL="228531" indent="-228531">
              <a:buFont typeface="+mj-lt"/>
              <a:buAutoNum type="arabicPeriod"/>
            </a:pPr>
            <a:r>
              <a:rPr lang="en-US" sz="1799" dirty="0"/>
              <a:t>Turn on Guides by right-clicking in an empty area, choosing Guides (Mac) or Grid and Guides (Win), and then Guides. </a:t>
            </a:r>
          </a:p>
          <a:p>
            <a:pPr marL="228531" indent="-228531">
              <a:buFont typeface="+mj-lt"/>
              <a:buAutoNum type="arabicPeriod"/>
            </a:pPr>
            <a:r>
              <a:rPr lang="en-US" sz="1799" dirty="0"/>
              <a:t>Drag this text box in from the right so that’s on the other side of the centerline with a little space to breathe.</a:t>
            </a:r>
          </a:p>
          <a:p>
            <a:pPr marL="228531" indent="-228531">
              <a:buFont typeface="+mj-lt"/>
              <a:buAutoNum type="arabicPeriod"/>
            </a:pPr>
            <a:r>
              <a:rPr lang="en-US" sz="1799" dirty="0"/>
              <a:t>Bring in an image and place it on the right side. Make it larger than the area defined by the gridlines. </a:t>
            </a:r>
          </a:p>
          <a:p>
            <a:pPr marL="228531" indent="-228531">
              <a:buFont typeface="+mj-lt"/>
              <a:buAutoNum type="arabicPeriod"/>
            </a:pPr>
            <a:r>
              <a:rPr lang="en-US" sz="1799" dirty="0"/>
              <a:t>Double-click the image, or choose the “Format” tab.</a:t>
            </a:r>
          </a:p>
          <a:p>
            <a:pPr marL="228531" indent="-228531">
              <a:buFont typeface="+mj-lt"/>
              <a:buAutoNum type="arabicPeriod"/>
            </a:pPr>
            <a:r>
              <a:rPr lang="en-US" sz="1799" dirty="0"/>
              <a:t>Select the crop tool right next to the height/width fields and use the black handles to crop the image to fit the 6” tall by 6.67” area defined by the guides.</a:t>
            </a:r>
          </a:p>
          <a:p>
            <a:pPr marL="228531" indent="-228531">
              <a:buFont typeface="+mj-lt"/>
              <a:buAutoNum type="arabicPeriod"/>
            </a:pPr>
            <a:endParaRPr lang="en-US" sz="1799" dirty="0"/>
          </a:p>
          <a:p>
            <a:pPr marL="228531" indent="-228531">
              <a:buFont typeface="+mj-lt"/>
              <a:buAutoNum type="arabicPeriod"/>
            </a:pPr>
            <a:endParaRPr lang="en-US" sz="1799" dirty="0"/>
          </a:p>
        </p:txBody>
      </p:sp>
      <p:pic>
        <p:nvPicPr>
          <p:cNvPr id="4" name="Picture Placeholder 5" descr="A dog looking at the camera&#10;&#10;Description automatically generated">
            <a:extLst>
              <a:ext uri="{FF2B5EF4-FFF2-40B4-BE49-F238E27FC236}">
                <a16:creationId xmlns:a16="http://schemas.microsoft.com/office/drawing/2014/main" id="{D4653E39-77E3-4E0B-9733-922F7B010EC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t="4243"/>
          <a:stretch/>
        </p:blipFill>
        <p:spPr>
          <a:xfrm>
            <a:off x="6094412" y="1192213"/>
            <a:ext cx="6094412" cy="5252251"/>
          </a:xfrm>
          <a:prstGeom prst="rect">
            <a:avLst/>
          </a:prstGeom>
        </p:spPr>
      </p:pic>
      <p:pic>
        <p:nvPicPr>
          <p:cNvPr id="6" name="Picture 5">
            <a:extLst>
              <a:ext uri="{FF2B5EF4-FFF2-40B4-BE49-F238E27FC236}">
                <a16:creationId xmlns:a16="http://schemas.microsoft.com/office/drawing/2014/main" id="{45650BDD-0524-489C-8D93-237268A75F4C}"/>
              </a:ext>
            </a:extLst>
          </p:cNvPr>
          <p:cNvPicPr>
            <a:picLocks noChangeAspect="1"/>
          </p:cNvPicPr>
          <p:nvPr/>
        </p:nvPicPr>
        <p:blipFill rotWithShape="1">
          <a:blip r:embed="rId3"/>
          <a:srcRect l="1" r="4099"/>
          <a:stretch/>
        </p:blipFill>
        <p:spPr>
          <a:xfrm>
            <a:off x="6250621" y="5532589"/>
            <a:ext cx="1379682" cy="758926"/>
          </a:xfrm>
          <a:prstGeom prst="rect">
            <a:avLst/>
          </a:prstGeom>
        </p:spPr>
      </p:pic>
    </p:spTree>
    <p:extLst>
      <p:ext uri="{BB962C8B-B14F-4D97-AF65-F5344CB8AC3E}">
        <p14:creationId xmlns:p14="http://schemas.microsoft.com/office/powerpoint/2010/main" val="4276475624"/>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BD3B-8B11-4271-B151-979F09E29D43}"/>
              </a:ext>
            </a:extLst>
          </p:cNvPr>
          <p:cNvSpPr>
            <a:spLocks noGrp="1"/>
          </p:cNvSpPr>
          <p:nvPr>
            <p:ph type="title"/>
          </p:nvPr>
        </p:nvSpPr>
        <p:spPr/>
        <p:txBody>
          <a:bodyPr/>
          <a:lstStyle/>
          <a:p>
            <a:r>
              <a:rPr lang="en-US"/>
              <a:t>Tall right column</a:t>
            </a:r>
          </a:p>
        </p:txBody>
      </p:sp>
      <p:sp>
        <p:nvSpPr>
          <p:cNvPr id="3" name="Content Placeholder 2">
            <a:extLst>
              <a:ext uri="{FF2B5EF4-FFF2-40B4-BE49-F238E27FC236}">
                <a16:creationId xmlns:a16="http://schemas.microsoft.com/office/drawing/2014/main" id="{D9EB0F8B-CE0E-40E8-B219-A95D64E3A9A5}"/>
              </a:ext>
            </a:extLst>
          </p:cNvPr>
          <p:cNvSpPr>
            <a:spLocks noGrp="1"/>
          </p:cNvSpPr>
          <p:nvPr>
            <p:ph idx="1"/>
          </p:nvPr>
        </p:nvSpPr>
        <p:spPr>
          <a:xfrm>
            <a:off x="304721" y="1431924"/>
            <a:ext cx="5475367" cy="4593971"/>
          </a:xfrm>
        </p:spPr>
        <p:txBody>
          <a:bodyPr/>
          <a:lstStyle/>
          <a:p>
            <a:pPr marL="0" indent="0">
              <a:buNone/>
            </a:pPr>
            <a:r>
              <a:rPr lang="en-US" sz="1799" dirty="0"/>
              <a:t>The image may also go off the top of the slide, but the slide title must be short enough so it does not overlap. Here’s another way to get the size exact:</a:t>
            </a:r>
          </a:p>
          <a:p>
            <a:pPr marL="228531" indent="-228531">
              <a:buFont typeface="+mj-lt"/>
              <a:buAutoNum type="arabicPeriod"/>
            </a:pPr>
            <a:r>
              <a:rPr lang="en-US" sz="1799" dirty="0"/>
              <a:t>Roughly crop the image to the right-hand content area plus the top header area.</a:t>
            </a:r>
          </a:p>
          <a:p>
            <a:pPr marL="228531" indent="-228531">
              <a:buFont typeface="+mj-lt"/>
              <a:buAutoNum type="arabicPeriod"/>
            </a:pPr>
            <a:r>
              <a:rPr lang="en-US" sz="1799" dirty="0"/>
              <a:t>Right-click the image and choose “Format Picture”.</a:t>
            </a:r>
          </a:p>
          <a:p>
            <a:pPr marL="228531" indent="-228531">
              <a:buFont typeface="+mj-lt"/>
              <a:buAutoNum type="arabicPeriod"/>
            </a:pPr>
            <a:r>
              <a:rPr lang="en-US" sz="1799" dirty="0"/>
              <a:t>In the Format Picture pane on the right, choose the “Picture” icon (last one on the right), and roll down the “Crop” section.</a:t>
            </a:r>
          </a:p>
          <a:p>
            <a:pPr marL="228531" indent="-228531">
              <a:buFont typeface="+mj-lt"/>
              <a:buAutoNum type="arabicPeriod"/>
            </a:pPr>
            <a:r>
              <a:rPr lang="en-US" sz="1799" dirty="0"/>
              <a:t>Set the Crop Position values to Width (6.67”), Height (7.05”), Left (6.67”), Top (0”).</a:t>
            </a:r>
          </a:p>
          <a:p>
            <a:pPr marL="228531" indent="-228531">
              <a:buFont typeface="+mj-lt"/>
              <a:buAutoNum type="arabicPeriod"/>
            </a:pPr>
            <a:endParaRPr lang="en-US" sz="1799" dirty="0"/>
          </a:p>
        </p:txBody>
      </p:sp>
      <p:pic>
        <p:nvPicPr>
          <p:cNvPr id="4" name="Picture Placeholder 5" descr="A dog looking at the camera&#10;&#10;Description automatically generated">
            <a:extLst>
              <a:ext uri="{FF2B5EF4-FFF2-40B4-BE49-F238E27FC236}">
                <a16:creationId xmlns:a16="http://schemas.microsoft.com/office/drawing/2014/main" id="{D4653E39-77E3-4E0B-9733-922F7B010EC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094412" y="893"/>
            <a:ext cx="6094412" cy="6443572"/>
          </a:xfrm>
          <a:prstGeom prst="rect">
            <a:avLst/>
          </a:prstGeom>
        </p:spPr>
      </p:pic>
      <p:pic>
        <p:nvPicPr>
          <p:cNvPr id="6" name="Picture 5">
            <a:extLst>
              <a:ext uri="{FF2B5EF4-FFF2-40B4-BE49-F238E27FC236}">
                <a16:creationId xmlns:a16="http://schemas.microsoft.com/office/drawing/2014/main" id="{29199AF5-C4CD-4485-AC8F-447D80ABE415}"/>
              </a:ext>
            </a:extLst>
          </p:cNvPr>
          <p:cNvPicPr>
            <a:picLocks noChangeAspect="1"/>
          </p:cNvPicPr>
          <p:nvPr/>
        </p:nvPicPr>
        <p:blipFill>
          <a:blip r:embed="rId3"/>
          <a:stretch>
            <a:fillRect/>
          </a:stretch>
        </p:blipFill>
        <p:spPr>
          <a:xfrm>
            <a:off x="6265674" y="3881438"/>
            <a:ext cx="1435567" cy="2419666"/>
          </a:xfrm>
          <a:prstGeom prst="rect">
            <a:avLst/>
          </a:prstGeom>
        </p:spPr>
      </p:pic>
    </p:spTree>
    <p:extLst>
      <p:ext uri="{BB962C8B-B14F-4D97-AF65-F5344CB8AC3E}">
        <p14:creationId xmlns:p14="http://schemas.microsoft.com/office/powerpoint/2010/main" val="1531424437"/>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234480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10.0&quot;&gt;&lt;object type=&quot;1&quot; unique_id=&quot;10001&quot;&gt;&lt;object type=&quot;8&quot; unique_id=&quot;717709&quot;&gt;&lt;/object&gt;&lt;object type=&quot;2&quot; unique_id=&quot;717710&quot;&gt;&lt;object type=&quot;3&quot; unique_id=&quot;717712&quot;&gt;&lt;property id=&quot;20148&quot; value=&quot;5&quot;/&gt;&lt;property id=&quot;20300&quot; value=&quot;Slide 10 - &amp;quot;Section Divider&amp;quot;&quot;/&gt;&lt;property id=&quot;20307&quot; value=&quot;274&quot;/&gt;&lt;/object&gt;&lt;object type=&quot;3&quot; unique_id=&quot;717778&quot;&gt;&lt;property id=&quot;20148&quot; value=&quot;5&quot;/&gt;&lt;property id=&quot;20300&quot; value=&quot;Slide 1 - &amp;quot;Title Slide&amp;quot;&quot;/&gt;&lt;property id=&quot;20307&quot; value=&quot;273&quot;/&gt;&lt;/object&gt;&lt;object type=&quot;3&quot; unique_id=&quot;717779&quot;&gt;&lt;property id=&quot;20148&quot; value=&quot;5&quot;/&gt;&lt;property id=&quot;20300&quot; value=&quot;Slide 20&quot;/&gt;&lt;property id=&quot;20307&quot; value=&quot;278&quot;/&gt;&lt;/object&gt;&lt;object type=&quot;3&quot; unique_id=&quot;717900&quot;&gt;&lt;property id=&quot;20148&quot; value=&quot;5&quot;/&gt;&lt;property id=&quot;20300&quot; value=&quot;Slide 11 - &amp;quot;White Content Slide – Graphic Footer &amp;amp; Header&amp;quot;&quot;/&gt;&lt;property id=&quot;20307&quot; value=&quot;279&quot;/&gt;&lt;/object&gt;&lt;object type=&quot;3&quot; unique_id=&quot;717901&quot;&gt;&lt;property id=&quot;20148&quot; value=&quot;5&quot;/&gt;&lt;property id=&quot;20300&quot; value=&quot;Slide 18 - &amp;quot;Black Content Slide – Graphic Footer&amp;quot;&quot;/&gt;&lt;property id=&quot;20307&quot; value=&quot;283&quot;/&gt;&lt;/object&gt;&lt;object type=&quot;3&quot; unique_id=&quot;717902&quot;&gt;&lt;property id=&quot;20148&quot; value=&quot;5&quot;/&gt;&lt;property id=&quot;20300&quot; value=&quot;Slide 17 - &amp;quot;Black Content Slide – Graphic Footer &amp;amp; Header&amp;quot;&quot;/&gt;&lt;property id=&quot;20307&quot; value=&quot;284&quot;/&gt;&lt;/object&gt;&lt;object type=&quot;3&quot; unique_id=&quot;1709896&quot;&gt;&lt;property id=&quot;20148&quot; value=&quot;5&quot;/&gt;&lt;property id=&quot;20300&quot; value=&quot;Slide 2 - &amp;quot;Additional templates and more resources&amp;quot;&quot;/&gt;&lt;property id=&quot;20307&quot; value=&quot;292&quot;/&gt;&lt;/object&gt;&lt;object type=&quot;3&quot; unique_id=&quot;1709897&quot;&gt;&lt;property id=&quot;20148&quot; value=&quot;5&quot;/&gt;&lt;property id=&quot;20300&quot; value=&quot;Slide 3 - &amp;quot;How to save this as a template within PowerPoint&amp;quot;&quot;/&gt;&lt;property id=&quot;20307&quot; value=&quot;293&quot;/&gt;&lt;/object&gt;&lt;object type=&quot;3&quot; unique_id=&quot;1709898&quot;&gt;&lt;property id=&quot;20148&quot; value=&quot;5&quot;/&gt;&lt;property id=&quot;20300&quot; value=&quot;Slide 5 - &amp;quot;Using Footers and Page Numbers&amp;quot;&quot;/&gt;&lt;property id=&quot;20307&quot; value=&quot;294&quot;/&gt;&lt;/object&gt;&lt;object type=&quot;3&quot; unique_id=&quot;1709899&quot;&gt;&lt;property id=&quot;20148&quot; value=&quot;5&quot;/&gt;&lt;property id=&quot;20300&quot; value=&quot;Slide 12 - &amp;quot;White Content Slide – Graphic Footer&amp;quot;&quot;/&gt;&lt;property id=&quot;20307&quot; value=&quot;287&quot;/&gt;&lt;/object&gt;&lt;object type=&quot;3&quot; unique_id=&quot;1709900&quot;&gt;&lt;property id=&quot;20148&quot; value=&quot;5&quot;/&gt;&lt;property id=&quot;20300&quot; value=&quot;Slide 13 - &amp;quot;White Content Slide – No Graphic&amp;quot;&quot;/&gt;&lt;property id=&quot;20307&quot; value=&quot;288&quot;/&gt;&lt;/object&gt;&lt;object type=&quot;3&quot; unique_id=&quot;1709901&quot;&gt;&lt;property id=&quot;20148&quot; value=&quot;5&quot;/&gt;&lt;property id=&quot;20300&quot; value=&quot;Slide 14 - &amp;quot;Gray Content Slide – Graphic Footer &amp;amp; Header&amp;quot;&quot;/&gt;&lt;property id=&quot;20307&quot; value=&quot;289&quot;/&gt;&lt;/object&gt;&lt;object type=&quot;3&quot; unique_id=&quot;1709902&quot;&gt;&lt;property id=&quot;20148&quot; value=&quot;5&quot;/&gt;&lt;property id=&quot;20300&quot; value=&quot;Slide 15 - &amp;quot;Gray Content Slide – Graphic Footer&amp;quot;&quot;/&gt;&lt;property id=&quot;20307&quot; value=&quot;290&quot;/&gt;&lt;/object&gt;&lt;object type=&quot;3&quot; unique_id=&quot;1709903&quot;&gt;&lt;property id=&quot;20148&quot; value=&quot;5&quot;/&gt;&lt;property id=&quot;20300&quot; value=&quot;Slide 16 - &amp;quot;Gray Content Slide – No Graphic&amp;quot;&quot;/&gt;&lt;property id=&quot;20307&quot; value=&quot;291&quot;/&gt;&lt;/object&gt;&lt;object type=&quot;3&quot; unique_id=&quot;1709904&quot;&gt;&lt;property id=&quot;20148&quot; value=&quot;5&quot;/&gt;&lt;property id=&quot;20300&quot; value=&quot;Slide 19 - &amp;quot;Black Content Slide – No Graphic&amp;quot;&quot;/&gt;&lt;property id=&quot;20307&quot; value=&quot;286&quot;/&gt;&lt;/object&gt;&lt;object type=&quot;3&quot; unique_id=&quot;1709905&quot;&gt;&lt;property id=&quot;20148&quot; value=&quot;5&quot;/&gt;&lt;property id=&quot;20300&quot; value=&quot;Slide 21&quot;/&gt;&lt;property id=&quot;20307&quot; value=&quot;285&quot;/&gt;&lt;/object&gt;&lt;object type=&quot;3&quot; unique_id=&quot;1710038&quot;&gt;&lt;property id=&quot;20148&quot; value=&quot;5&quot;/&gt;&lt;property id=&quot;20300&quot; value=&quot;Slide 4 - &amp;quot;Slide layouts&amp;quot;&quot;/&gt;&lt;property id=&quot;20307&quot; value=&quot;298&quot;/&gt;&lt;/object&gt;&lt;object type=&quot;3&quot; unique_id=&quot;1710039&quot;&gt;&lt;property id=&quot;20148&quot; value=&quot;5&quot;/&gt;&lt;property id=&quot;20300&quot; value=&quot;Slide 6 - &amp;quot;Converting old presentations to this template&amp;quot;&quot;/&gt;&lt;property id=&quot;20307&quot; value=&quot;295&quot;/&gt;&lt;/object&gt;&lt;object type=&quot;3&quot; unique_id=&quot;1710040&quot;&gt;&lt;property id=&quot;20148&quot; value=&quot;5&quot;/&gt;&lt;property id=&quot;20300&quot; value=&quot;Slide 7 - &amp;quot;Bar charts&amp;quot;&quot;/&gt;&lt;property id=&quot;20307&quot; value=&quot;296&quot;/&gt;&lt;/object&gt;&lt;object type=&quot;3&quot; unique_id=&quot;1710041&quot;&gt;&lt;property id=&quot;20148&quot; value=&quot;5&quot;/&gt;&lt;property id=&quot;20300&quot; value=&quot;Slide 8 - &amp;quot;Pie charts&amp;quot;&quot;/&gt;&lt;property id=&quot;20307&quot; value=&quot;297&quot;/&gt;&lt;/object&gt;&lt;object type=&quot;3&quot; unique_id=&quot;1710042&quot;&gt;&lt;property id=&quot;20148&quot; value=&quot;5&quot;/&gt;&lt;property id=&quot;20300&quot; value=&quot;Slide 9 - &amp;quot;Color palette&amp;quot;&quot;/&gt;&lt;property id=&quot;20307&quot; value=&quot;299&quot;/&gt;&lt;/object&gt;&lt;/object&gt;&lt;/object&gt;&lt;/database&gt;"/>
  <p:tag name="SECTOMILLISECCONVERTED" val="1"/>
</p:tagLst>
</file>

<file path=ppt/theme/theme1.xml><?xml version="1.0" encoding="utf-8"?>
<a:theme xmlns:a="http://schemas.openxmlformats.org/drawingml/2006/main" name="Adobe Master 2020">
  <a:themeElements>
    <a:clrScheme name="Custom">
      <a:dk1>
        <a:srgbClr val="000000"/>
      </a:dk1>
      <a:lt1>
        <a:srgbClr val="FFFFFF"/>
      </a:lt1>
      <a:dk2>
        <a:srgbClr val="2C2C2C"/>
      </a:dk2>
      <a:lt2>
        <a:srgbClr val="F5F5F5"/>
      </a:lt2>
      <a:accent1>
        <a:srgbClr val="009C3B"/>
      </a:accent1>
      <a:accent2>
        <a:srgbClr val="2799F6"/>
      </a:accent2>
      <a:accent3>
        <a:srgbClr val="E63888"/>
      </a:accent3>
      <a:accent4>
        <a:srgbClr val="E9740A"/>
      </a:accent4>
      <a:accent5>
        <a:srgbClr val="FFCE2E"/>
      </a:accent5>
      <a:accent6>
        <a:srgbClr val="EB1000"/>
      </a:accent6>
      <a:hlink>
        <a:srgbClr val="5F5F5F"/>
      </a:hlink>
      <a:folHlink>
        <a:srgbClr val="919191"/>
      </a:folHlink>
    </a:clrScheme>
    <a:fontScheme name="Adobe 2020">
      <a:majorFont>
        <a:latin typeface="Adobe Clean ExtraBold"/>
        <a:ea typeface=""/>
        <a:cs typeface=""/>
      </a:majorFont>
      <a:minorFont>
        <a:latin typeface="Adobe Clean SemiLight"/>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75000"/>
          </a:schemeClr>
        </a:solidFill>
        <a:ln w="12700">
          <a:solidFill>
            <a:schemeClr val="bg1">
              <a:lumMod val="75000"/>
            </a:schemeClr>
          </a:solidFill>
        </a:ln>
      </a:spPr>
      <a:bodyPr lIns="45720" tIns="45720" rIns="45720" bIns="45720" rtlCol="0" anchor="ctr"/>
      <a:lstStyle>
        <a:defPPr algn="l">
          <a:spcBef>
            <a:spcPts val="1200"/>
          </a:spcBef>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1">
              <a:lumMod val="7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25035</TotalTime>
  <Words>5633</Words>
  <Application>Microsoft Macintosh PowerPoint</Application>
  <PresentationFormat>Custom</PresentationFormat>
  <Paragraphs>584</Paragraphs>
  <Slides>95</Slides>
  <Notes>11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95</vt:i4>
      </vt:variant>
    </vt:vector>
  </HeadingPairs>
  <TitlesOfParts>
    <vt:vector size="106" baseType="lpstr">
      <vt:lpstr>Adobe Clean</vt:lpstr>
      <vt:lpstr>Adobe Clean Black</vt:lpstr>
      <vt:lpstr>Adobe Clean ExtraBold</vt:lpstr>
      <vt:lpstr>Adobe Clean Light</vt:lpstr>
      <vt:lpstr>Adobe Clean Medium</vt:lpstr>
      <vt:lpstr>Adobe Clean SemiCondensed</vt:lpstr>
      <vt:lpstr>Adobe Clean SemiLight</vt:lpstr>
      <vt:lpstr>Arial</vt:lpstr>
      <vt:lpstr>Calibri</vt:lpstr>
      <vt:lpstr>Wingdings</vt:lpstr>
      <vt:lpstr>Adobe Master 2020</vt:lpstr>
      <vt:lpstr>FrameworkGeddon A world without frameworks</vt:lpstr>
      <vt:lpstr>Who’s this guy ?</vt:lpstr>
      <vt:lpstr>Worked in web development in the past 15 years </vt:lpstr>
      <vt:lpstr>Short history of frameworks</vt:lpstr>
      <vt:lpstr>Short history of frameworks</vt:lpstr>
      <vt:lpstr>The “catch” with frameworks</vt:lpstr>
      <vt:lpstr>The “catch” with frameworks</vt:lpstr>
      <vt:lpstr>Imagine a world without frameworks</vt:lpstr>
      <vt:lpstr>Imagine a world without frameworks</vt:lpstr>
      <vt:lpstr>Web Components to the rescue…</vt:lpstr>
      <vt:lpstr>What are Web Components</vt:lpstr>
      <vt:lpstr>Custom elements</vt:lpstr>
      <vt:lpstr>Shadow DOM</vt:lpstr>
      <vt:lpstr>HTML Templates</vt:lpstr>
      <vt:lpstr>Let’s create one…</vt:lpstr>
      <vt:lpstr>Introducing Lit - https://lit.dev/</vt:lpstr>
      <vt:lpstr>Wait, I thought you said ”No frameworks”…</vt:lpstr>
      <vt:lpstr>Introducing Lit</vt:lpstr>
      <vt:lpstr>Using Lit to create web components</vt:lpstr>
      <vt:lpstr>Section divider - Alt</vt:lpstr>
      <vt:lpstr>Section divider - Dark</vt:lpstr>
      <vt:lpstr>Section divider – Dark alt</vt:lpstr>
      <vt:lpstr>Title and content – Light airy. Header: Adobe Clean ExtraBold, 28pt</vt:lpstr>
      <vt:lpstr>Content slide (Legacy light). Header: Adobe Clean ExtraBold, 28pt</vt:lpstr>
      <vt:lpstr>Title and content – Dark airy. Header: Adobe Clean ExtraBold, 28pt</vt:lpstr>
      <vt:lpstr>Content slide (Legacy dark). Header: Adobe Clean ExtraBold, 28pt</vt:lpstr>
      <vt:lpstr>Agenda</vt:lpstr>
      <vt:lpstr>Agenda slide</vt:lpstr>
      <vt:lpstr>PowerPoint Presentation</vt:lpstr>
      <vt:lpstr>Guidelines &amp; resources</vt:lpstr>
      <vt:lpstr>PowerPoint Presentation</vt:lpstr>
      <vt:lpstr>General guidelines</vt:lpstr>
      <vt:lpstr>New in 2020 – Airy layouts</vt:lpstr>
      <vt:lpstr>New in 2020  |  Sentence case</vt:lpstr>
      <vt:lpstr>New in 2020  |  The pipe</vt:lpstr>
      <vt:lpstr>New in 2020  |  Left justification</vt:lpstr>
      <vt:lpstr>New in 2020  |  The custom grid (1 of 7)</vt:lpstr>
      <vt:lpstr>New in 2020  |  The custom grid (2 of 7)</vt:lpstr>
      <vt:lpstr>New in 2020  |  The custom grid (3 of 7)</vt:lpstr>
      <vt:lpstr>New in 2020  |  The custom grid (4 of 7)</vt:lpstr>
      <vt:lpstr>New in 2020  |  The custom grid (5 of 7)</vt:lpstr>
      <vt:lpstr>New in 2020  |  The custom grid (6 of 7)</vt:lpstr>
      <vt:lpstr>New in 2020  |  The custom grid (7 of 7)</vt:lpstr>
      <vt:lpstr>Font usage</vt:lpstr>
      <vt:lpstr>Adobe logo guide</vt:lpstr>
      <vt:lpstr>The Adobe patterns</vt:lpstr>
      <vt:lpstr>Colors</vt:lpstr>
      <vt:lpstr>Using color</vt:lpstr>
      <vt:lpstr>Corporate photography </vt:lpstr>
      <vt:lpstr>Corporate photography </vt:lpstr>
      <vt:lpstr>Corporate photography </vt:lpstr>
      <vt:lpstr>Corporate photography </vt:lpstr>
      <vt:lpstr>Stock imagery</vt:lpstr>
      <vt:lpstr>Stock imagery</vt:lpstr>
      <vt:lpstr>Stock imagery</vt:lpstr>
      <vt:lpstr>Stock imagery</vt:lpstr>
      <vt:lpstr>Stock imagery to avoid</vt:lpstr>
      <vt:lpstr>Presentation illustration set (1 of 4)</vt:lpstr>
      <vt:lpstr>Presentation illustration set (2 of 4)</vt:lpstr>
      <vt:lpstr>Presentation illustration set (3 of 4)</vt:lpstr>
      <vt:lpstr>Presentation illustration set (4 of 4)</vt:lpstr>
      <vt:lpstr>Presentation illustration set (1 of 4)</vt:lpstr>
      <vt:lpstr>Presentation illustration set (2 of 4)</vt:lpstr>
      <vt:lpstr>Presentation illustration set (3 of 4)</vt:lpstr>
      <vt:lpstr>Presentation illustration set (4 of 4)</vt:lpstr>
      <vt:lpstr>Charts</vt:lpstr>
      <vt:lpstr>PowerPoint-specific resources </vt:lpstr>
      <vt:lpstr>Light and dark layouts</vt:lpstr>
      <vt:lpstr>How to save this as a template within PowerPoint</vt:lpstr>
      <vt:lpstr>How to change layouts</vt:lpstr>
      <vt:lpstr>Using footers and page numbers</vt:lpstr>
      <vt:lpstr>Additional resources</vt:lpstr>
      <vt:lpstr>Common layouts</vt:lpstr>
      <vt:lpstr>Single image with title</vt:lpstr>
      <vt:lpstr>PowerPoint Presentation</vt:lpstr>
      <vt:lpstr>Image on right</vt:lpstr>
      <vt:lpstr>Tall column image on right</vt:lpstr>
      <vt:lpstr>Two columns: Images with headers</vt:lpstr>
      <vt:lpstr>Two columns: Images with headers and descriptive text</vt:lpstr>
      <vt:lpstr>Three columns: Images with headers</vt:lpstr>
      <vt:lpstr>Three columns: Images with headers and descriptive text</vt:lpstr>
      <vt:lpstr>Four columns: Images with headers</vt:lpstr>
      <vt:lpstr>Four columns: Images with headers</vt:lpstr>
      <vt:lpstr>Six-up, images only</vt:lpstr>
      <vt:lpstr>Six-up, images with column titles</vt:lpstr>
      <vt:lpstr>Six-up, images with titles in the middle</vt:lpstr>
      <vt:lpstr>Two columns  |  Bullets with icons</vt:lpstr>
      <vt:lpstr>Three columns  |  Icons</vt:lpstr>
      <vt:lpstr>Stat slide</vt:lpstr>
      <vt:lpstr>Superscript</vt:lpstr>
      <vt:lpstr>Dimensions – horizontal (for columns)</vt:lpstr>
      <vt:lpstr>Dimensions – vertical</vt:lpstr>
      <vt:lpstr>Creating a two column layout with an image on the right</vt:lpstr>
      <vt:lpstr>Tall right column</vt:lpstr>
      <vt:lpstr>PowerPoint Presentation</vt:lpstr>
    </vt:vector>
  </TitlesOfParts>
  <Company>Adobe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 - Thomas Wirtz</dc:title>
  <dc:creator>Scott Benson</dc:creator>
  <cp:lastModifiedBy>Daniel Cristian Popescu</cp:lastModifiedBy>
  <cp:revision>502</cp:revision>
  <dcterms:created xsi:type="dcterms:W3CDTF">2009-08-20T18:55:32Z</dcterms:created>
  <dcterms:modified xsi:type="dcterms:W3CDTF">2021-11-17T23:26:09Z</dcterms:modified>
</cp:coreProperties>
</file>